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Meg" userId="S::meredith.tully@tusd1.org::24ac788e-f984-4ee6-afde-f4fe283ff597" providerId="AD" clId="Web-{66D391B2-E612-F442-6383-AA2B818798F7}"/>
    <pc:docChg chg="modSld">
      <pc:chgData name="Tully, Meg" userId="S::meredith.tully@tusd1.org::24ac788e-f984-4ee6-afde-f4fe283ff597" providerId="AD" clId="Web-{66D391B2-E612-F442-6383-AA2B818798F7}" dt="2019-08-01T22:55:41.219" v="31" actId="20577"/>
      <pc:docMkLst>
        <pc:docMk/>
      </pc:docMkLst>
      <pc:sldChg chg="modSp mod modClrScheme chgLayout">
        <pc:chgData name="Tully, Meg" userId="S::meredith.tully@tusd1.org::24ac788e-f984-4ee6-afde-f4fe283ff597" providerId="AD" clId="Web-{66D391B2-E612-F442-6383-AA2B818798F7}" dt="2019-08-01T22:55:18.344" v="29" actId="20577"/>
        <pc:sldMkLst>
          <pc:docMk/>
          <pc:sldMk cId="521040635" sldId="256"/>
        </pc:sldMkLst>
        <pc:spChg chg="mod ord">
          <ac:chgData name="Tully, Meg" userId="S::meredith.tully@tusd1.org::24ac788e-f984-4ee6-afde-f4fe283ff597" providerId="AD" clId="Web-{66D391B2-E612-F442-6383-AA2B818798F7}" dt="2019-08-01T22:54:52.250" v="22" actId="20577"/>
          <ac:spMkLst>
            <pc:docMk/>
            <pc:sldMk cId="521040635" sldId="256"/>
            <ac:spMk id="2" creationId="{00000000-0000-0000-0000-000000000000}"/>
          </ac:spMkLst>
        </pc:spChg>
        <pc:spChg chg="mod ord">
          <ac:chgData name="Tully, Meg" userId="S::meredith.tully@tusd1.org::24ac788e-f984-4ee6-afde-f4fe283ff597" providerId="AD" clId="Web-{66D391B2-E612-F442-6383-AA2B818798F7}" dt="2019-08-01T22:55:18.344" v="29" actId="20577"/>
          <ac:spMkLst>
            <pc:docMk/>
            <pc:sldMk cId="521040635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Bellwork</a:t>
            </a:r>
            <a:r>
              <a:rPr lang="en-US" dirty="0"/>
              <a:t> – Friday, August 2nd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r>
              <a:rPr lang="en-US" sz="2800" i="1" dirty="0">
                <a:ea typeface="+mn-lt"/>
                <a:cs typeface="+mn-lt"/>
              </a:rPr>
              <a:t>What is the class website?</a:t>
            </a:r>
            <a:endParaRPr lang="en-US" sz="2800">
              <a:ea typeface="+mn-lt"/>
              <a:cs typeface="+mn-lt"/>
            </a:endParaRPr>
          </a:p>
          <a:p>
            <a:pPr lvl="1"/>
            <a:r>
              <a:rPr lang="en-US" sz="2800" i="1" dirty="0">
                <a:ea typeface="+mn-lt"/>
                <a:cs typeface="+mn-lt"/>
              </a:rPr>
              <a:t>What is Ms. Tully’s email address?</a:t>
            </a:r>
            <a:endParaRPr lang="en-US" sz="2800">
              <a:ea typeface="+mn-lt"/>
              <a:cs typeface="+mn-lt"/>
            </a:endParaRPr>
          </a:p>
          <a:p>
            <a:pPr lvl="1"/>
            <a:r>
              <a:rPr lang="en-US" sz="2800" i="1" dirty="0">
                <a:ea typeface="+mn-lt"/>
                <a:cs typeface="+mn-lt"/>
              </a:rPr>
              <a:t>What is the penalty for most late assignments?</a:t>
            </a:r>
            <a:endParaRPr lang="en-US" sz="2800">
              <a:ea typeface="+mn-lt"/>
              <a:cs typeface="+mn-lt"/>
            </a:endParaRPr>
          </a:p>
          <a:p>
            <a:pPr lvl="1"/>
            <a:r>
              <a:rPr lang="en-US" sz="2800" i="1" dirty="0">
                <a:ea typeface="+mn-lt"/>
                <a:cs typeface="+mn-lt"/>
              </a:rPr>
              <a:t>What are the names of Ms. Tully’s dogs? </a:t>
            </a:r>
            <a:endParaRPr lang="en-US" sz="280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Bellwork – Friday, August 2nd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Tully, Meg</dc:creator>
  <cp:lastModifiedBy>Tully, Meg</cp:lastModifiedBy>
  <cp:revision>14</cp:revision>
  <dcterms:created xsi:type="dcterms:W3CDTF">2014-09-12T02:18:09Z</dcterms:created>
  <dcterms:modified xsi:type="dcterms:W3CDTF">2019-08-01T23:01:36Z</dcterms:modified>
</cp:coreProperties>
</file>