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378F1-38D4-432E-876F-B099F4082C1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573E58A-6F3A-488A-AD31-1C4BBB6C8C66}">
      <dgm:prSet/>
      <dgm:spPr/>
      <dgm:t>
        <a:bodyPr/>
        <a:lstStyle/>
        <a:p>
          <a:pPr>
            <a:defRPr cap="all"/>
          </a:pPr>
          <a:r>
            <a:rPr lang="en-US"/>
            <a:t>Read the textbook BEFORE class</a:t>
          </a:r>
        </a:p>
      </dgm:t>
    </dgm:pt>
    <dgm:pt modelId="{866F8E0A-3BAA-402D-96D0-B9E04E9C98D6}" type="parTrans" cxnId="{1EC6EA14-58C6-4225-9843-4A2FAD987D1A}">
      <dgm:prSet/>
      <dgm:spPr/>
      <dgm:t>
        <a:bodyPr/>
        <a:lstStyle/>
        <a:p>
          <a:endParaRPr lang="en-US"/>
        </a:p>
      </dgm:t>
    </dgm:pt>
    <dgm:pt modelId="{933C2185-E00D-42C5-A9B4-44AAB5B8356D}" type="sibTrans" cxnId="{1EC6EA14-58C6-4225-9843-4A2FAD987D1A}">
      <dgm:prSet/>
      <dgm:spPr/>
      <dgm:t>
        <a:bodyPr/>
        <a:lstStyle/>
        <a:p>
          <a:endParaRPr lang="en-US"/>
        </a:p>
      </dgm:t>
    </dgm:pt>
    <dgm:pt modelId="{6FE68F6A-F78D-4E13-9372-C3182B8EB04C}">
      <dgm:prSet/>
      <dgm:spPr/>
      <dgm:t>
        <a:bodyPr/>
        <a:lstStyle/>
        <a:p>
          <a:pPr>
            <a:defRPr cap="all"/>
          </a:pPr>
          <a:r>
            <a:rPr lang="en-US"/>
            <a:t>Write notes DURING class</a:t>
          </a:r>
        </a:p>
      </dgm:t>
    </dgm:pt>
    <dgm:pt modelId="{5432B4D0-965B-41D3-934D-BBD841D18A42}" type="parTrans" cxnId="{C5E23F34-16A0-4B76-A3A5-851AA24A7C84}">
      <dgm:prSet/>
      <dgm:spPr/>
      <dgm:t>
        <a:bodyPr/>
        <a:lstStyle/>
        <a:p>
          <a:endParaRPr lang="en-US"/>
        </a:p>
      </dgm:t>
    </dgm:pt>
    <dgm:pt modelId="{E34C3BC7-AA42-4E71-8003-EC89DD2E18F1}" type="sibTrans" cxnId="{C5E23F34-16A0-4B76-A3A5-851AA24A7C84}">
      <dgm:prSet/>
      <dgm:spPr/>
      <dgm:t>
        <a:bodyPr/>
        <a:lstStyle/>
        <a:p>
          <a:endParaRPr lang="en-US"/>
        </a:p>
      </dgm:t>
    </dgm:pt>
    <dgm:pt modelId="{03D3E553-3D1C-4D88-B521-DF66FC536AB6}">
      <dgm:prSet/>
      <dgm:spPr/>
      <dgm:t>
        <a:bodyPr/>
        <a:lstStyle/>
        <a:p>
          <a:pPr>
            <a:defRPr cap="all"/>
          </a:pPr>
          <a:r>
            <a:rPr lang="en-US"/>
            <a:t>Review notes AFTER class</a:t>
          </a:r>
        </a:p>
      </dgm:t>
    </dgm:pt>
    <dgm:pt modelId="{1F95E9B8-547D-43FE-8D3C-F43BE83C14CF}" type="parTrans" cxnId="{8EB4E58F-408F-4BEE-B041-DD58DD43532E}">
      <dgm:prSet/>
      <dgm:spPr/>
      <dgm:t>
        <a:bodyPr/>
        <a:lstStyle/>
        <a:p>
          <a:endParaRPr lang="en-US"/>
        </a:p>
      </dgm:t>
    </dgm:pt>
    <dgm:pt modelId="{B95BFA50-DD1F-49F8-9C37-90E1BF684D4E}" type="sibTrans" cxnId="{8EB4E58F-408F-4BEE-B041-DD58DD43532E}">
      <dgm:prSet/>
      <dgm:spPr/>
      <dgm:t>
        <a:bodyPr/>
        <a:lstStyle/>
        <a:p>
          <a:endParaRPr lang="en-US"/>
        </a:p>
      </dgm:t>
    </dgm:pt>
    <dgm:pt modelId="{9F9CD4B6-E4E0-4B4D-9395-5C092FB5D222}" type="pres">
      <dgm:prSet presAssocID="{F7C378F1-38D4-432E-876F-B099F4082C18}" presName="root" presStyleCnt="0">
        <dgm:presLayoutVars>
          <dgm:dir/>
          <dgm:resizeHandles val="exact"/>
        </dgm:presLayoutVars>
      </dgm:prSet>
      <dgm:spPr/>
    </dgm:pt>
    <dgm:pt modelId="{26C155C3-7201-4507-8F57-883D9930BA2D}" type="pres">
      <dgm:prSet presAssocID="{3573E58A-6F3A-488A-AD31-1C4BBB6C8C66}" presName="compNode" presStyleCnt="0"/>
      <dgm:spPr/>
    </dgm:pt>
    <dgm:pt modelId="{92E93D55-FDB3-4613-A390-8281D9C70FEC}" type="pres">
      <dgm:prSet presAssocID="{3573E58A-6F3A-488A-AD31-1C4BBB6C8C66}" presName="iconBgRect" presStyleLbl="bgShp" presStyleIdx="0" presStyleCnt="3"/>
      <dgm:spPr/>
    </dgm:pt>
    <dgm:pt modelId="{49424BEE-492E-4657-A6D0-EFED402D9A38}" type="pres">
      <dgm:prSet presAssocID="{3573E58A-6F3A-488A-AD31-1C4BBB6C8C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ctionaryRemove"/>
        </a:ext>
      </dgm:extLst>
    </dgm:pt>
    <dgm:pt modelId="{67AF3E09-6205-4C9C-A5A2-6088C670186D}" type="pres">
      <dgm:prSet presAssocID="{3573E58A-6F3A-488A-AD31-1C4BBB6C8C66}" presName="spaceRect" presStyleCnt="0"/>
      <dgm:spPr/>
    </dgm:pt>
    <dgm:pt modelId="{FA532EF8-64FE-4BFD-BECA-E2783C83D7E0}" type="pres">
      <dgm:prSet presAssocID="{3573E58A-6F3A-488A-AD31-1C4BBB6C8C66}" presName="textRect" presStyleLbl="revTx" presStyleIdx="0" presStyleCnt="3">
        <dgm:presLayoutVars>
          <dgm:chMax val="1"/>
          <dgm:chPref val="1"/>
        </dgm:presLayoutVars>
      </dgm:prSet>
      <dgm:spPr/>
    </dgm:pt>
    <dgm:pt modelId="{1B7A2DE5-CABE-45E9-AB7B-08B6F919F629}" type="pres">
      <dgm:prSet presAssocID="{933C2185-E00D-42C5-A9B4-44AAB5B8356D}" presName="sibTrans" presStyleCnt="0"/>
      <dgm:spPr/>
    </dgm:pt>
    <dgm:pt modelId="{D4F8C854-9AE9-4795-A6A7-247D32C8DC72}" type="pres">
      <dgm:prSet presAssocID="{6FE68F6A-F78D-4E13-9372-C3182B8EB04C}" presName="compNode" presStyleCnt="0"/>
      <dgm:spPr/>
    </dgm:pt>
    <dgm:pt modelId="{985844FD-53F9-4470-B915-3D0F0736C333}" type="pres">
      <dgm:prSet presAssocID="{6FE68F6A-F78D-4E13-9372-C3182B8EB04C}" presName="iconBgRect" presStyleLbl="bgShp" presStyleIdx="1" presStyleCnt="3"/>
      <dgm:spPr/>
    </dgm:pt>
    <dgm:pt modelId="{0490B6A1-1A32-4EFE-A507-9E142D14A0F4}" type="pres">
      <dgm:prSet presAssocID="{6FE68F6A-F78D-4E13-9372-C3182B8EB0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Enrollment"/>
        </a:ext>
      </dgm:extLst>
    </dgm:pt>
    <dgm:pt modelId="{BDB91FA8-3EFB-4037-B84E-59F055EFA518}" type="pres">
      <dgm:prSet presAssocID="{6FE68F6A-F78D-4E13-9372-C3182B8EB04C}" presName="spaceRect" presStyleCnt="0"/>
      <dgm:spPr/>
    </dgm:pt>
    <dgm:pt modelId="{F7F8564E-9FBE-4DD4-86FD-D816D66E0158}" type="pres">
      <dgm:prSet presAssocID="{6FE68F6A-F78D-4E13-9372-C3182B8EB04C}" presName="textRect" presStyleLbl="revTx" presStyleIdx="1" presStyleCnt="3">
        <dgm:presLayoutVars>
          <dgm:chMax val="1"/>
          <dgm:chPref val="1"/>
        </dgm:presLayoutVars>
      </dgm:prSet>
      <dgm:spPr/>
    </dgm:pt>
    <dgm:pt modelId="{BC0D0250-4B63-4DE8-AB75-446FF9DCB2EF}" type="pres">
      <dgm:prSet presAssocID="{E34C3BC7-AA42-4E71-8003-EC89DD2E18F1}" presName="sibTrans" presStyleCnt="0"/>
      <dgm:spPr/>
    </dgm:pt>
    <dgm:pt modelId="{64C3D205-2CFB-4CDD-932A-A8002FBD2CA6}" type="pres">
      <dgm:prSet presAssocID="{03D3E553-3D1C-4D88-B521-DF66FC536AB6}" presName="compNode" presStyleCnt="0"/>
      <dgm:spPr/>
    </dgm:pt>
    <dgm:pt modelId="{9CE4F622-AC73-47FB-8039-A448327CDFD0}" type="pres">
      <dgm:prSet presAssocID="{03D3E553-3D1C-4D88-B521-DF66FC536AB6}" presName="iconBgRect" presStyleLbl="bgShp" presStyleIdx="2" presStyleCnt="3"/>
      <dgm:spPr/>
    </dgm:pt>
    <dgm:pt modelId="{B2DD1E79-FCDF-48B5-AA22-5E7BF6434597}" type="pres">
      <dgm:prSet presAssocID="{03D3E553-3D1C-4D88-B521-DF66FC536A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dDocument"/>
        </a:ext>
      </dgm:extLst>
    </dgm:pt>
    <dgm:pt modelId="{351C60B1-2062-4597-ADE4-E69EAA86EF61}" type="pres">
      <dgm:prSet presAssocID="{03D3E553-3D1C-4D88-B521-DF66FC536AB6}" presName="spaceRect" presStyleCnt="0"/>
      <dgm:spPr/>
    </dgm:pt>
    <dgm:pt modelId="{8D94F2C8-1415-40BD-80AC-B4FEC0881E63}" type="pres">
      <dgm:prSet presAssocID="{03D3E553-3D1C-4D88-B521-DF66FC536AB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EC6EA14-58C6-4225-9843-4A2FAD987D1A}" srcId="{F7C378F1-38D4-432E-876F-B099F4082C18}" destId="{3573E58A-6F3A-488A-AD31-1C4BBB6C8C66}" srcOrd="0" destOrd="0" parTransId="{866F8E0A-3BAA-402D-96D0-B9E04E9C98D6}" sibTransId="{933C2185-E00D-42C5-A9B4-44AAB5B8356D}"/>
    <dgm:cxn modelId="{190BED1F-C9B5-4C6C-A86B-8BE47D8069C6}" type="presOf" srcId="{3573E58A-6F3A-488A-AD31-1C4BBB6C8C66}" destId="{FA532EF8-64FE-4BFD-BECA-E2783C83D7E0}" srcOrd="0" destOrd="0" presId="urn:microsoft.com/office/officeart/2018/5/layout/IconCircleLabelList"/>
    <dgm:cxn modelId="{C5E23F34-16A0-4B76-A3A5-851AA24A7C84}" srcId="{F7C378F1-38D4-432E-876F-B099F4082C18}" destId="{6FE68F6A-F78D-4E13-9372-C3182B8EB04C}" srcOrd="1" destOrd="0" parTransId="{5432B4D0-965B-41D3-934D-BBD841D18A42}" sibTransId="{E34C3BC7-AA42-4E71-8003-EC89DD2E18F1}"/>
    <dgm:cxn modelId="{B809C371-CB4E-42C7-B219-629B304E38E3}" type="presOf" srcId="{F7C378F1-38D4-432E-876F-B099F4082C18}" destId="{9F9CD4B6-E4E0-4B4D-9395-5C092FB5D222}" srcOrd="0" destOrd="0" presId="urn:microsoft.com/office/officeart/2018/5/layout/IconCircleLabelList"/>
    <dgm:cxn modelId="{85C9598D-3745-4778-B544-ADF1507DD73A}" type="presOf" srcId="{6FE68F6A-F78D-4E13-9372-C3182B8EB04C}" destId="{F7F8564E-9FBE-4DD4-86FD-D816D66E0158}" srcOrd="0" destOrd="0" presId="urn:microsoft.com/office/officeart/2018/5/layout/IconCircleLabelList"/>
    <dgm:cxn modelId="{8EB4E58F-408F-4BEE-B041-DD58DD43532E}" srcId="{F7C378F1-38D4-432E-876F-B099F4082C18}" destId="{03D3E553-3D1C-4D88-B521-DF66FC536AB6}" srcOrd="2" destOrd="0" parTransId="{1F95E9B8-547D-43FE-8D3C-F43BE83C14CF}" sibTransId="{B95BFA50-DD1F-49F8-9C37-90E1BF684D4E}"/>
    <dgm:cxn modelId="{471C5B9F-AB9B-4DFA-8C97-E9805FCA3482}" type="presOf" srcId="{03D3E553-3D1C-4D88-B521-DF66FC536AB6}" destId="{8D94F2C8-1415-40BD-80AC-B4FEC0881E63}" srcOrd="0" destOrd="0" presId="urn:microsoft.com/office/officeart/2018/5/layout/IconCircleLabelList"/>
    <dgm:cxn modelId="{008C2416-3FCD-446E-8500-BC58FE43CC15}" type="presParOf" srcId="{9F9CD4B6-E4E0-4B4D-9395-5C092FB5D222}" destId="{26C155C3-7201-4507-8F57-883D9930BA2D}" srcOrd="0" destOrd="0" presId="urn:microsoft.com/office/officeart/2018/5/layout/IconCircleLabelList"/>
    <dgm:cxn modelId="{21B12AA5-155A-4856-BD91-F91D018E5FBC}" type="presParOf" srcId="{26C155C3-7201-4507-8F57-883D9930BA2D}" destId="{92E93D55-FDB3-4613-A390-8281D9C70FEC}" srcOrd="0" destOrd="0" presId="urn:microsoft.com/office/officeart/2018/5/layout/IconCircleLabelList"/>
    <dgm:cxn modelId="{7442C500-0C31-4F67-B339-22294B07D15C}" type="presParOf" srcId="{26C155C3-7201-4507-8F57-883D9930BA2D}" destId="{49424BEE-492E-4657-A6D0-EFED402D9A38}" srcOrd="1" destOrd="0" presId="urn:microsoft.com/office/officeart/2018/5/layout/IconCircleLabelList"/>
    <dgm:cxn modelId="{FF38D9C2-CA8E-49E7-BBF5-6B0CF2E215E1}" type="presParOf" srcId="{26C155C3-7201-4507-8F57-883D9930BA2D}" destId="{67AF3E09-6205-4C9C-A5A2-6088C670186D}" srcOrd="2" destOrd="0" presId="urn:microsoft.com/office/officeart/2018/5/layout/IconCircleLabelList"/>
    <dgm:cxn modelId="{219F5A2D-BCF4-4EEC-B4BC-CFE580BFD231}" type="presParOf" srcId="{26C155C3-7201-4507-8F57-883D9930BA2D}" destId="{FA532EF8-64FE-4BFD-BECA-E2783C83D7E0}" srcOrd="3" destOrd="0" presId="urn:microsoft.com/office/officeart/2018/5/layout/IconCircleLabelList"/>
    <dgm:cxn modelId="{2617116E-6E7F-4376-B9FC-6977E07529F7}" type="presParOf" srcId="{9F9CD4B6-E4E0-4B4D-9395-5C092FB5D222}" destId="{1B7A2DE5-CABE-45E9-AB7B-08B6F919F629}" srcOrd="1" destOrd="0" presId="urn:microsoft.com/office/officeart/2018/5/layout/IconCircleLabelList"/>
    <dgm:cxn modelId="{AD0591A4-CD79-49E2-9B53-877775B455D2}" type="presParOf" srcId="{9F9CD4B6-E4E0-4B4D-9395-5C092FB5D222}" destId="{D4F8C854-9AE9-4795-A6A7-247D32C8DC72}" srcOrd="2" destOrd="0" presId="urn:microsoft.com/office/officeart/2018/5/layout/IconCircleLabelList"/>
    <dgm:cxn modelId="{F71B05D0-B425-4E70-B598-9675C3296609}" type="presParOf" srcId="{D4F8C854-9AE9-4795-A6A7-247D32C8DC72}" destId="{985844FD-53F9-4470-B915-3D0F0736C333}" srcOrd="0" destOrd="0" presId="urn:microsoft.com/office/officeart/2018/5/layout/IconCircleLabelList"/>
    <dgm:cxn modelId="{A42A0366-7029-43DF-B1DA-E3F671F44583}" type="presParOf" srcId="{D4F8C854-9AE9-4795-A6A7-247D32C8DC72}" destId="{0490B6A1-1A32-4EFE-A507-9E142D14A0F4}" srcOrd="1" destOrd="0" presId="urn:microsoft.com/office/officeart/2018/5/layout/IconCircleLabelList"/>
    <dgm:cxn modelId="{2774EACA-0F30-4759-B86B-E13FCBC77F57}" type="presParOf" srcId="{D4F8C854-9AE9-4795-A6A7-247D32C8DC72}" destId="{BDB91FA8-3EFB-4037-B84E-59F055EFA518}" srcOrd="2" destOrd="0" presId="urn:microsoft.com/office/officeart/2018/5/layout/IconCircleLabelList"/>
    <dgm:cxn modelId="{2321869B-399C-4FCB-8F06-8E7223B46479}" type="presParOf" srcId="{D4F8C854-9AE9-4795-A6A7-247D32C8DC72}" destId="{F7F8564E-9FBE-4DD4-86FD-D816D66E0158}" srcOrd="3" destOrd="0" presId="urn:microsoft.com/office/officeart/2018/5/layout/IconCircleLabelList"/>
    <dgm:cxn modelId="{2E5E5588-5E19-44DA-AB3D-99FEC1186F9E}" type="presParOf" srcId="{9F9CD4B6-E4E0-4B4D-9395-5C092FB5D222}" destId="{BC0D0250-4B63-4DE8-AB75-446FF9DCB2EF}" srcOrd="3" destOrd="0" presId="urn:microsoft.com/office/officeart/2018/5/layout/IconCircleLabelList"/>
    <dgm:cxn modelId="{B2670EC3-2067-4B3E-AEF9-ED4310C98CFA}" type="presParOf" srcId="{9F9CD4B6-E4E0-4B4D-9395-5C092FB5D222}" destId="{64C3D205-2CFB-4CDD-932A-A8002FBD2CA6}" srcOrd="4" destOrd="0" presId="urn:microsoft.com/office/officeart/2018/5/layout/IconCircleLabelList"/>
    <dgm:cxn modelId="{847602D0-6362-4D4B-A993-0DB8BC2FCDB4}" type="presParOf" srcId="{64C3D205-2CFB-4CDD-932A-A8002FBD2CA6}" destId="{9CE4F622-AC73-47FB-8039-A448327CDFD0}" srcOrd="0" destOrd="0" presId="urn:microsoft.com/office/officeart/2018/5/layout/IconCircleLabelList"/>
    <dgm:cxn modelId="{528CFFEF-968C-4327-B4EC-18943C4F772F}" type="presParOf" srcId="{64C3D205-2CFB-4CDD-932A-A8002FBD2CA6}" destId="{B2DD1E79-FCDF-48B5-AA22-5E7BF6434597}" srcOrd="1" destOrd="0" presId="urn:microsoft.com/office/officeart/2018/5/layout/IconCircleLabelList"/>
    <dgm:cxn modelId="{99B1BE3D-F03B-4FE4-B0B4-8F3253B58C3A}" type="presParOf" srcId="{64C3D205-2CFB-4CDD-932A-A8002FBD2CA6}" destId="{351C60B1-2062-4597-ADE4-E69EAA86EF61}" srcOrd="2" destOrd="0" presId="urn:microsoft.com/office/officeart/2018/5/layout/IconCircleLabelList"/>
    <dgm:cxn modelId="{739DD073-55B0-45FF-93B0-E9082B2EAD38}" type="presParOf" srcId="{64C3D205-2CFB-4CDD-932A-A8002FBD2CA6}" destId="{8D94F2C8-1415-40BD-80AC-B4FEC0881E6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AEA69C-8204-4CE1-A888-A77656970140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F0A6ADB-23C2-4713-AD65-38A747ACB290}">
      <dgm:prSet/>
      <dgm:spPr/>
      <dgm:t>
        <a:bodyPr/>
        <a:lstStyle/>
        <a:p>
          <a:r>
            <a:rPr lang="en-US"/>
            <a:t>WORST</a:t>
          </a:r>
        </a:p>
      </dgm:t>
    </dgm:pt>
    <dgm:pt modelId="{A32C8E9C-29DA-40BE-9837-DA33F02E8290}" type="parTrans" cxnId="{73F0F33A-6204-4104-9AB2-5E8808821BA9}">
      <dgm:prSet/>
      <dgm:spPr/>
      <dgm:t>
        <a:bodyPr/>
        <a:lstStyle/>
        <a:p>
          <a:endParaRPr lang="en-US"/>
        </a:p>
      </dgm:t>
    </dgm:pt>
    <dgm:pt modelId="{C1F696CB-FF79-457C-910E-81FB5E206B48}" type="sibTrans" cxnId="{73F0F33A-6204-4104-9AB2-5E8808821BA9}">
      <dgm:prSet/>
      <dgm:spPr/>
      <dgm:t>
        <a:bodyPr/>
        <a:lstStyle/>
        <a:p>
          <a:endParaRPr lang="en-US"/>
        </a:p>
      </dgm:t>
    </dgm:pt>
    <dgm:pt modelId="{91850B2D-7154-4081-A021-6653A967BF88}">
      <dgm:prSet/>
      <dgm:spPr/>
      <dgm:t>
        <a:bodyPr/>
        <a:lstStyle/>
        <a:p>
          <a:r>
            <a:rPr lang="en-US"/>
            <a:t>WORST: Don’t read textbook at all</a:t>
          </a:r>
        </a:p>
      </dgm:t>
    </dgm:pt>
    <dgm:pt modelId="{7DF8CB58-E678-4C1B-BC80-AB35F77A861A}" type="parTrans" cxnId="{23C50A93-8478-4C8B-97E5-3D4EE9099E23}">
      <dgm:prSet/>
      <dgm:spPr/>
      <dgm:t>
        <a:bodyPr/>
        <a:lstStyle/>
        <a:p>
          <a:endParaRPr lang="en-US"/>
        </a:p>
      </dgm:t>
    </dgm:pt>
    <dgm:pt modelId="{0EE5CA38-6FBC-4649-AD54-4AF84F548510}" type="sibTrans" cxnId="{23C50A93-8478-4C8B-97E5-3D4EE9099E23}">
      <dgm:prSet/>
      <dgm:spPr/>
      <dgm:t>
        <a:bodyPr/>
        <a:lstStyle/>
        <a:p>
          <a:endParaRPr lang="en-US"/>
        </a:p>
      </dgm:t>
    </dgm:pt>
    <dgm:pt modelId="{CB02A493-7EAF-467A-B456-6884128851D4}">
      <dgm:prSet/>
      <dgm:spPr/>
      <dgm:t>
        <a:bodyPr/>
        <a:lstStyle/>
        <a:p>
          <a:r>
            <a:rPr lang="en-US"/>
            <a:t>BETTER</a:t>
          </a:r>
        </a:p>
      </dgm:t>
    </dgm:pt>
    <dgm:pt modelId="{158A5ADC-8976-430C-A305-B57FC263969E}" type="parTrans" cxnId="{9223873B-65CF-4CDE-923A-5C284FCDC671}">
      <dgm:prSet/>
      <dgm:spPr/>
      <dgm:t>
        <a:bodyPr/>
        <a:lstStyle/>
        <a:p>
          <a:endParaRPr lang="en-US"/>
        </a:p>
      </dgm:t>
    </dgm:pt>
    <dgm:pt modelId="{E4572394-2AD8-4FBF-88B0-4F996C910F06}" type="sibTrans" cxnId="{9223873B-65CF-4CDE-923A-5C284FCDC671}">
      <dgm:prSet/>
      <dgm:spPr/>
      <dgm:t>
        <a:bodyPr/>
        <a:lstStyle/>
        <a:p>
          <a:endParaRPr lang="en-US"/>
        </a:p>
      </dgm:t>
    </dgm:pt>
    <dgm:pt modelId="{41C79389-8DAE-4B6D-ABB3-0D89E8E8D759}">
      <dgm:prSet/>
      <dgm:spPr/>
      <dgm:t>
        <a:bodyPr/>
        <a:lstStyle/>
        <a:p>
          <a:r>
            <a:rPr lang="en-US"/>
            <a:t>BETTER: Read textbook occasionally for review</a:t>
          </a:r>
        </a:p>
      </dgm:t>
    </dgm:pt>
    <dgm:pt modelId="{EB851B33-57F3-43C4-8C49-A62904D053DD}" type="parTrans" cxnId="{0CC47346-79C3-45F4-BD84-36E4AAADFFBA}">
      <dgm:prSet/>
      <dgm:spPr/>
      <dgm:t>
        <a:bodyPr/>
        <a:lstStyle/>
        <a:p>
          <a:endParaRPr lang="en-US"/>
        </a:p>
      </dgm:t>
    </dgm:pt>
    <dgm:pt modelId="{5775065B-223C-48DE-88D4-D4FF32CCE6FD}" type="sibTrans" cxnId="{0CC47346-79C3-45F4-BD84-36E4AAADFFBA}">
      <dgm:prSet/>
      <dgm:spPr/>
      <dgm:t>
        <a:bodyPr/>
        <a:lstStyle/>
        <a:p>
          <a:endParaRPr lang="en-US"/>
        </a:p>
      </dgm:t>
    </dgm:pt>
    <dgm:pt modelId="{9B1D991B-D67E-4A6E-A3F5-E430D65C8698}">
      <dgm:prSet/>
      <dgm:spPr/>
      <dgm:t>
        <a:bodyPr/>
        <a:lstStyle/>
        <a:p>
          <a:r>
            <a:rPr lang="en-US"/>
            <a:t>BEST</a:t>
          </a:r>
        </a:p>
      </dgm:t>
    </dgm:pt>
    <dgm:pt modelId="{3E018604-B4B5-4494-A379-70359B291EC9}" type="parTrans" cxnId="{A7531376-5E17-4790-B535-46A2A023E00D}">
      <dgm:prSet/>
      <dgm:spPr/>
      <dgm:t>
        <a:bodyPr/>
        <a:lstStyle/>
        <a:p>
          <a:endParaRPr lang="en-US"/>
        </a:p>
      </dgm:t>
    </dgm:pt>
    <dgm:pt modelId="{90D03A5B-F842-4696-98ED-19A3288702A1}" type="sibTrans" cxnId="{A7531376-5E17-4790-B535-46A2A023E00D}">
      <dgm:prSet/>
      <dgm:spPr/>
      <dgm:t>
        <a:bodyPr/>
        <a:lstStyle/>
        <a:p>
          <a:endParaRPr lang="en-US"/>
        </a:p>
      </dgm:t>
    </dgm:pt>
    <dgm:pt modelId="{E98BBCDA-F53B-4E3F-98B2-2391BB77A72E}">
      <dgm:prSet/>
      <dgm:spPr/>
      <dgm:t>
        <a:bodyPr/>
        <a:lstStyle/>
        <a:p>
          <a:r>
            <a:rPr lang="en-US"/>
            <a:t>BEST: Read textbook BEFORE class</a:t>
          </a:r>
        </a:p>
      </dgm:t>
    </dgm:pt>
    <dgm:pt modelId="{6477047D-E0F8-45BC-8799-9F685F5F5184}" type="parTrans" cxnId="{28B1BBEC-9593-4273-AE93-BDDC65B050C0}">
      <dgm:prSet/>
      <dgm:spPr/>
      <dgm:t>
        <a:bodyPr/>
        <a:lstStyle/>
        <a:p>
          <a:endParaRPr lang="en-US"/>
        </a:p>
      </dgm:t>
    </dgm:pt>
    <dgm:pt modelId="{8E0506EE-29DC-4087-891A-F904035899BA}" type="sibTrans" cxnId="{28B1BBEC-9593-4273-AE93-BDDC65B050C0}">
      <dgm:prSet/>
      <dgm:spPr/>
      <dgm:t>
        <a:bodyPr/>
        <a:lstStyle/>
        <a:p>
          <a:endParaRPr lang="en-US"/>
        </a:p>
      </dgm:t>
    </dgm:pt>
    <dgm:pt modelId="{1F2FE5A9-7448-9047-842F-8CF577F23C5F}" type="pres">
      <dgm:prSet presAssocID="{1BAEA69C-8204-4CE1-A888-A77656970140}" presName="Name0" presStyleCnt="0">
        <dgm:presLayoutVars>
          <dgm:dir/>
          <dgm:animLvl val="lvl"/>
          <dgm:resizeHandles val="exact"/>
        </dgm:presLayoutVars>
      </dgm:prSet>
      <dgm:spPr/>
    </dgm:pt>
    <dgm:pt modelId="{E5982178-D62E-1549-ABD2-9A7EDB0131A2}" type="pres">
      <dgm:prSet presAssocID="{9B1D991B-D67E-4A6E-A3F5-E430D65C8698}" presName="boxAndChildren" presStyleCnt="0"/>
      <dgm:spPr/>
    </dgm:pt>
    <dgm:pt modelId="{FDBAED86-386F-BB43-9D0C-5FA270E75BAC}" type="pres">
      <dgm:prSet presAssocID="{9B1D991B-D67E-4A6E-A3F5-E430D65C8698}" presName="parentTextBox" presStyleLbl="alignNode1" presStyleIdx="0" presStyleCnt="3"/>
      <dgm:spPr/>
    </dgm:pt>
    <dgm:pt modelId="{0FD708AB-638F-884F-9012-6496EE7EA458}" type="pres">
      <dgm:prSet presAssocID="{9B1D991B-D67E-4A6E-A3F5-E430D65C8698}" presName="descendantBox" presStyleLbl="bgAccFollowNode1" presStyleIdx="0" presStyleCnt="3"/>
      <dgm:spPr/>
    </dgm:pt>
    <dgm:pt modelId="{E6BA1F2E-FFB6-554D-B8A0-1E3C2B17099C}" type="pres">
      <dgm:prSet presAssocID="{E4572394-2AD8-4FBF-88B0-4F996C910F06}" presName="sp" presStyleCnt="0"/>
      <dgm:spPr/>
    </dgm:pt>
    <dgm:pt modelId="{9C35213F-CD84-1643-9386-F3961AEE8C10}" type="pres">
      <dgm:prSet presAssocID="{CB02A493-7EAF-467A-B456-6884128851D4}" presName="arrowAndChildren" presStyleCnt="0"/>
      <dgm:spPr/>
    </dgm:pt>
    <dgm:pt modelId="{12876227-6893-2748-8A7C-A3CB7F83BDBC}" type="pres">
      <dgm:prSet presAssocID="{CB02A493-7EAF-467A-B456-6884128851D4}" presName="parentTextArrow" presStyleLbl="node1" presStyleIdx="0" presStyleCnt="0"/>
      <dgm:spPr/>
    </dgm:pt>
    <dgm:pt modelId="{66AA2AE1-5C95-E64F-AF0B-38C68E3F0D3E}" type="pres">
      <dgm:prSet presAssocID="{CB02A493-7EAF-467A-B456-6884128851D4}" presName="arrow" presStyleLbl="alignNode1" presStyleIdx="1" presStyleCnt="3"/>
      <dgm:spPr/>
    </dgm:pt>
    <dgm:pt modelId="{BA5317D7-FE75-3A48-B14A-399D1B451CFB}" type="pres">
      <dgm:prSet presAssocID="{CB02A493-7EAF-467A-B456-6884128851D4}" presName="descendantArrow" presStyleLbl="bgAccFollowNode1" presStyleIdx="1" presStyleCnt="3"/>
      <dgm:spPr/>
    </dgm:pt>
    <dgm:pt modelId="{E9B4D4C9-315D-B54A-8A9C-499829F219CD}" type="pres">
      <dgm:prSet presAssocID="{C1F696CB-FF79-457C-910E-81FB5E206B48}" presName="sp" presStyleCnt="0"/>
      <dgm:spPr/>
    </dgm:pt>
    <dgm:pt modelId="{B5FCED4B-8975-3045-95A1-F3E1F38EE74A}" type="pres">
      <dgm:prSet presAssocID="{4F0A6ADB-23C2-4713-AD65-38A747ACB290}" presName="arrowAndChildren" presStyleCnt="0"/>
      <dgm:spPr/>
    </dgm:pt>
    <dgm:pt modelId="{991DB16E-3825-B246-9809-479CF815FC2A}" type="pres">
      <dgm:prSet presAssocID="{4F0A6ADB-23C2-4713-AD65-38A747ACB290}" presName="parentTextArrow" presStyleLbl="node1" presStyleIdx="0" presStyleCnt="0"/>
      <dgm:spPr/>
    </dgm:pt>
    <dgm:pt modelId="{26198C40-1D70-D144-AADB-AF26C2C55E8D}" type="pres">
      <dgm:prSet presAssocID="{4F0A6ADB-23C2-4713-AD65-38A747ACB290}" presName="arrow" presStyleLbl="alignNode1" presStyleIdx="2" presStyleCnt="3"/>
      <dgm:spPr/>
    </dgm:pt>
    <dgm:pt modelId="{4927F5A3-C3DA-154A-8151-10C0A69ADAC1}" type="pres">
      <dgm:prSet presAssocID="{4F0A6ADB-23C2-4713-AD65-38A747ACB290}" presName="descendantArrow" presStyleLbl="bgAccFollowNode1" presStyleIdx="2" presStyleCnt="3"/>
      <dgm:spPr/>
    </dgm:pt>
  </dgm:ptLst>
  <dgm:cxnLst>
    <dgm:cxn modelId="{73F0F33A-6204-4104-9AB2-5E8808821BA9}" srcId="{1BAEA69C-8204-4CE1-A888-A77656970140}" destId="{4F0A6ADB-23C2-4713-AD65-38A747ACB290}" srcOrd="0" destOrd="0" parTransId="{A32C8E9C-29DA-40BE-9837-DA33F02E8290}" sibTransId="{C1F696CB-FF79-457C-910E-81FB5E206B48}"/>
    <dgm:cxn modelId="{9223873B-65CF-4CDE-923A-5C284FCDC671}" srcId="{1BAEA69C-8204-4CE1-A888-A77656970140}" destId="{CB02A493-7EAF-467A-B456-6884128851D4}" srcOrd="1" destOrd="0" parTransId="{158A5ADC-8976-430C-A305-B57FC263969E}" sibTransId="{E4572394-2AD8-4FBF-88B0-4F996C910F06}"/>
    <dgm:cxn modelId="{F765F141-D7DF-1744-8939-30BF236FF731}" type="presOf" srcId="{91850B2D-7154-4081-A021-6653A967BF88}" destId="{4927F5A3-C3DA-154A-8151-10C0A69ADAC1}" srcOrd="0" destOrd="0" presId="urn:microsoft.com/office/officeart/2016/7/layout/VerticalDownArrowProcess"/>
    <dgm:cxn modelId="{0CC47346-79C3-45F4-BD84-36E4AAADFFBA}" srcId="{CB02A493-7EAF-467A-B456-6884128851D4}" destId="{41C79389-8DAE-4B6D-ABB3-0D89E8E8D759}" srcOrd="0" destOrd="0" parTransId="{EB851B33-57F3-43C4-8C49-A62904D053DD}" sibTransId="{5775065B-223C-48DE-88D4-D4FF32CCE6FD}"/>
    <dgm:cxn modelId="{C29BE76C-8D1D-4C4E-A49D-90CA12385487}" type="presOf" srcId="{4F0A6ADB-23C2-4713-AD65-38A747ACB290}" destId="{991DB16E-3825-B246-9809-479CF815FC2A}" srcOrd="0" destOrd="0" presId="urn:microsoft.com/office/officeart/2016/7/layout/VerticalDownArrowProcess"/>
    <dgm:cxn modelId="{A7531376-5E17-4790-B535-46A2A023E00D}" srcId="{1BAEA69C-8204-4CE1-A888-A77656970140}" destId="{9B1D991B-D67E-4A6E-A3F5-E430D65C8698}" srcOrd="2" destOrd="0" parTransId="{3E018604-B4B5-4494-A379-70359B291EC9}" sibTransId="{90D03A5B-F842-4696-98ED-19A3288702A1}"/>
    <dgm:cxn modelId="{3530B376-9482-E64B-8244-4A167890DFD6}" type="presOf" srcId="{1BAEA69C-8204-4CE1-A888-A77656970140}" destId="{1F2FE5A9-7448-9047-842F-8CF577F23C5F}" srcOrd="0" destOrd="0" presId="urn:microsoft.com/office/officeart/2016/7/layout/VerticalDownArrowProcess"/>
    <dgm:cxn modelId="{5C58EB76-42BA-6441-AC3D-BA8E416F5253}" type="presOf" srcId="{E98BBCDA-F53B-4E3F-98B2-2391BB77A72E}" destId="{0FD708AB-638F-884F-9012-6496EE7EA458}" srcOrd="0" destOrd="0" presId="urn:microsoft.com/office/officeart/2016/7/layout/VerticalDownArrowProcess"/>
    <dgm:cxn modelId="{B4986F88-2825-304E-A20A-E91C09B8F0E6}" type="presOf" srcId="{4F0A6ADB-23C2-4713-AD65-38A747ACB290}" destId="{26198C40-1D70-D144-AADB-AF26C2C55E8D}" srcOrd="1" destOrd="0" presId="urn:microsoft.com/office/officeart/2016/7/layout/VerticalDownArrowProcess"/>
    <dgm:cxn modelId="{23C50A93-8478-4C8B-97E5-3D4EE9099E23}" srcId="{4F0A6ADB-23C2-4713-AD65-38A747ACB290}" destId="{91850B2D-7154-4081-A021-6653A967BF88}" srcOrd="0" destOrd="0" parTransId="{7DF8CB58-E678-4C1B-BC80-AB35F77A861A}" sibTransId="{0EE5CA38-6FBC-4649-AD54-4AF84F548510}"/>
    <dgm:cxn modelId="{8420C6BF-359D-BD4A-8241-F6D04B815824}" type="presOf" srcId="{9B1D991B-D67E-4A6E-A3F5-E430D65C8698}" destId="{FDBAED86-386F-BB43-9D0C-5FA270E75BAC}" srcOrd="0" destOrd="0" presId="urn:microsoft.com/office/officeart/2016/7/layout/VerticalDownArrowProcess"/>
    <dgm:cxn modelId="{A1FF6DC7-5FD0-7746-AD86-2B3AE624F7C4}" type="presOf" srcId="{CB02A493-7EAF-467A-B456-6884128851D4}" destId="{12876227-6893-2748-8A7C-A3CB7F83BDBC}" srcOrd="0" destOrd="0" presId="urn:microsoft.com/office/officeart/2016/7/layout/VerticalDownArrowProcess"/>
    <dgm:cxn modelId="{B52727D0-0B16-1C46-A326-CEF076CBEF33}" type="presOf" srcId="{41C79389-8DAE-4B6D-ABB3-0D89E8E8D759}" destId="{BA5317D7-FE75-3A48-B14A-399D1B451CFB}" srcOrd="0" destOrd="0" presId="urn:microsoft.com/office/officeart/2016/7/layout/VerticalDownArrowProcess"/>
    <dgm:cxn modelId="{620089EB-CAE2-3F49-8F70-214000D17935}" type="presOf" srcId="{CB02A493-7EAF-467A-B456-6884128851D4}" destId="{66AA2AE1-5C95-E64F-AF0B-38C68E3F0D3E}" srcOrd="1" destOrd="0" presId="urn:microsoft.com/office/officeart/2016/7/layout/VerticalDownArrowProcess"/>
    <dgm:cxn modelId="{28B1BBEC-9593-4273-AE93-BDDC65B050C0}" srcId="{9B1D991B-D67E-4A6E-A3F5-E430D65C8698}" destId="{E98BBCDA-F53B-4E3F-98B2-2391BB77A72E}" srcOrd="0" destOrd="0" parTransId="{6477047D-E0F8-45BC-8799-9F685F5F5184}" sibTransId="{8E0506EE-29DC-4087-891A-F904035899BA}"/>
    <dgm:cxn modelId="{1F2E35C1-D12A-8640-88DD-22747AD5070D}" type="presParOf" srcId="{1F2FE5A9-7448-9047-842F-8CF577F23C5F}" destId="{E5982178-D62E-1549-ABD2-9A7EDB0131A2}" srcOrd="0" destOrd="0" presId="urn:microsoft.com/office/officeart/2016/7/layout/VerticalDownArrowProcess"/>
    <dgm:cxn modelId="{BB34FB67-E2BD-044D-A3DF-5C709B6F2505}" type="presParOf" srcId="{E5982178-D62E-1549-ABD2-9A7EDB0131A2}" destId="{FDBAED86-386F-BB43-9D0C-5FA270E75BAC}" srcOrd="0" destOrd="0" presId="urn:microsoft.com/office/officeart/2016/7/layout/VerticalDownArrowProcess"/>
    <dgm:cxn modelId="{B8752AF1-2F0B-9748-8321-C7AF0115EE67}" type="presParOf" srcId="{E5982178-D62E-1549-ABD2-9A7EDB0131A2}" destId="{0FD708AB-638F-884F-9012-6496EE7EA458}" srcOrd="1" destOrd="0" presId="urn:microsoft.com/office/officeart/2016/7/layout/VerticalDownArrowProcess"/>
    <dgm:cxn modelId="{F624AA35-2FA7-164C-83DA-515406647484}" type="presParOf" srcId="{1F2FE5A9-7448-9047-842F-8CF577F23C5F}" destId="{E6BA1F2E-FFB6-554D-B8A0-1E3C2B17099C}" srcOrd="1" destOrd="0" presId="urn:microsoft.com/office/officeart/2016/7/layout/VerticalDownArrowProcess"/>
    <dgm:cxn modelId="{E2EAAD04-FAD7-ED4A-A053-D9F45751B958}" type="presParOf" srcId="{1F2FE5A9-7448-9047-842F-8CF577F23C5F}" destId="{9C35213F-CD84-1643-9386-F3961AEE8C10}" srcOrd="2" destOrd="0" presId="urn:microsoft.com/office/officeart/2016/7/layout/VerticalDownArrowProcess"/>
    <dgm:cxn modelId="{97EA5B1A-D038-A248-9264-B9A6620C9C1E}" type="presParOf" srcId="{9C35213F-CD84-1643-9386-F3961AEE8C10}" destId="{12876227-6893-2748-8A7C-A3CB7F83BDBC}" srcOrd="0" destOrd="0" presId="urn:microsoft.com/office/officeart/2016/7/layout/VerticalDownArrowProcess"/>
    <dgm:cxn modelId="{30FF4E28-8370-B04E-96AD-9CD043FAAC0F}" type="presParOf" srcId="{9C35213F-CD84-1643-9386-F3961AEE8C10}" destId="{66AA2AE1-5C95-E64F-AF0B-38C68E3F0D3E}" srcOrd="1" destOrd="0" presId="urn:microsoft.com/office/officeart/2016/7/layout/VerticalDownArrowProcess"/>
    <dgm:cxn modelId="{6147D675-7B71-F34D-ACFD-4AC1EC7861EF}" type="presParOf" srcId="{9C35213F-CD84-1643-9386-F3961AEE8C10}" destId="{BA5317D7-FE75-3A48-B14A-399D1B451CFB}" srcOrd="2" destOrd="0" presId="urn:microsoft.com/office/officeart/2016/7/layout/VerticalDownArrowProcess"/>
    <dgm:cxn modelId="{D3D486BF-AA69-CE48-A988-05E95E7D9462}" type="presParOf" srcId="{1F2FE5A9-7448-9047-842F-8CF577F23C5F}" destId="{E9B4D4C9-315D-B54A-8A9C-499829F219CD}" srcOrd="3" destOrd="0" presId="urn:microsoft.com/office/officeart/2016/7/layout/VerticalDownArrowProcess"/>
    <dgm:cxn modelId="{740557D1-2017-CF47-BA41-9137949FC9B0}" type="presParOf" srcId="{1F2FE5A9-7448-9047-842F-8CF577F23C5F}" destId="{B5FCED4B-8975-3045-95A1-F3E1F38EE74A}" srcOrd="4" destOrd="0" presId="urn:microsoft.com/office/officeart/2016/7/layout/VerticalDownArrowProcess"/>
    <dgm:cxn modelId="{A6768C09-418D-9747-A1E9-E76F1A5B32ED}" type="presParOf" srcId="{B5FCED4B-8975-3045-95A1-F3E1F38EE74A}" destId="{991DB16E-3825-B246-9809-479CF815FC2A}" srcOrd="0" destOrd="0" presId="urn:microsoft.com/office/officeart/2016/7/layout/VerticalDownArrowProcess"/>
    <dgm:cxn modelId="{C822A4E7-5585-AF45-9359-ABF204C61260}" type="presParOf" srcId="{B5FCED4B-8975-3045-95A1-F3E1F38EE74A}" destId="{26198C40-1D70-D144-AADB-AF26C2C55E8D}" srcOrd="1" destOrd="0" presId="urn:microsoft.com/office/officeart/2016/7/layout/VerticalDownArrowProcess"/>
    <dgm:cxn modelId="{5B41F63E-23C0-0044-825A-C7F479099330}" type="presParOf" srcId="{B5FCED4B-8975-3045-95A1-F3E1F38EE74A}" destId="{4927F5A3-C3DA-154A-8151-10C0A69ADAC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C7164C-DD5E-42CF-A8AE-45FC2210E8A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7AC3B22-3199-428B-8810-68A41B858CFC}">
      <dgm:prSet/>
      <dgm:spPr/>
      <dgm:t>
        <a:bodyPr/>
        <a:lstStyle/>
        <a:p>
          <a:r>
            <a:rPr lang="en-US"/>
            <a:t>Be PRESENT and PREPARED</a:t>
          </a:r>
        </a:p>
      </dgm:t>
    </dgm:pt>
    <dgm:pt modelId="{73D4AAE7-653F-4919-8D25-7528B3029623}" type="parTrans" cxnId="{3F112CAB-76DD-4208-B14D-36EB28847B44}">
      <dgm:prSet/>
      <dgm:spPr/>
      <dgm:t>
        <a:bodyPr/>
        <a:lstStyle/>
        <a:p>
          <a:endParaRPr lang="en-US"/>
        </a:p>
      </dgm:t>
    </dgm:pt>
    <dgm:pt modelId="{B75300C2-7CB5-4AF4-894D-88869EE85ABC}" type="sibTrans" cxnId="{3F112CAB-76DD-4208-B14D-36EB28847B44}">
      <dgm:prSet/>
      <dgm:spPr/>
      <dgm:t>
        <a:bodyPr/>
        <a:lstStyle/>
        <a:p>
          <a:endParaRPr lang="en-US"/>
        </a:p>
      </dgm:t>
    </dgm:pt>
    <dgm:pt modelId="{4CD02045-F2EB-4680-9FA9-3421A6CA5764}">
      <dgm:prSet/>
      <dgm:spPr/>
      <dgm:t>
        <a:bodyPr/>
        <a:lstStyle/>
        <a:p>
          <a:r>
            <a:rPr lang="en-US"/>
            <a:t>Missed class means missed information</a:t>
          </a:r>
        </a:p>
      </dgm:t>
    </dgm:pt>
    <dgm:pt modelId="{1DA2DAC2-C0C8-4D79-BDAD-D1511E859E3D}" type="parTrans" cxnId="{9992DA13-2BEC-49E6-94C5-1AB069465B22}">
      <dgm:prSet/>
      <dgm:spPr/>
      <dgm:t>
        <a:bodyPr/>
        <a:lstStyle/>
        <a:p>
          <a:endParaRPr lang="en-US"/>
        </a:p>
      </dgm:t>
    </dgm:pt>
    <dgm:pt modelId="{FA37D959-70C4-459F-A719-44673CDA603E}" type="sibTrans" cxnId="{9992DA13-2BEC-49E6-94C5-1AB069465B22}">
      <dgm:prSet/>
      <dgm:spPr/>
      <dgm:t>
        <a:bodyPr/>
        <a:lstStyle/>
        <a:p>
          <a:endParaRPr lang="en-US"/>
        </a:p>
      </dgm:t>
    </dgm:pt>
    <dgm:pt modelId="{48C071FF-1CBD-43BB-A01B-F0325995AFAE}">
      <dgm:prSet/>
      <dgm:spPr/>
      <dgm:t>
        <a:bodyPr/>
        <a:lstStyle/>
        <a:p>
          <a:r>
            <a:rPr lang="en-US"/>
            <a:t>Do reading before class – bring questions if you have them</a:t>
          </a:r>
        </a:p>
      </dgm:t>
    </dgm:pt>
    <dgm:pt modelId="{B8B3141C-6B59-4B88-B13D-031CC7F8C85F}" type="parTrans" cxnId="{ECB7C7EF-2A97-4FE0-B622-BE09A944EFC6}">
      <dgm:prSet/>
      <dgm:spPr/>
      <dgm:t>
        <a:bodyPr/>
        <a:lstStyle/>
        <a:p>
          <a:endParaRPr lang="en-US"/>
        </a:p>
      </dgm:t>
    </dgm:pt>
    <dgm:pt modelId="{18840B13-FEDC-41D0-847F-90BCE9DCD0C6}" type="sibTrans" cxnId="{ECB7C7EF-2A97-4FE0-B622-BE09A944EFC6}">
      <dgm:prSet/>
      <dgm:spPr/>
      <dgm:t>
        <a:bodyPr/>
        <a:lstStyle/>
        <a:p>
          <a:endParaRPr lang="en-US"/>
        </a:p>
      </dgm:t>
    </dgm:pt>
    <dgm:pt modelId="{84DEAF48-512F-466D-B773-993818A294D8}">
      <dgm:prSet/>
      <dgm:spPr/>
      <dgm:t>
        <a:bodyPr/>
        <a:lstStyle/>
        <a:p>
          <a:r>
            <a:rPr lang="en-US"/>
            <a:t>Bring laptop (download note packet) or printed note packet and pen/pencil </a:t>
          </a:r>
        </a:p>
      </dgm:t>
    </dgm:pt>
    <dgm:pt modelId="{6E454144-020A-4426-A34E-7A5E9E49C40E}" type="parTrans" cxnId="{91389F5C-42F4-4899-812F-0705994F6563}">
      <dgm:prSet/>
      <dgm:spPr/>
      <dgm:t>
        <a:bodyPr/>
        <a:lstStyle/>
        <a:p>
          <a:endParaRPr lang="en-US"/>
        </a:p>
      </dgm:t>
    </dgm:pt>
    <dgm:pt modelId="{3751ABE2-C7AD-4CE2-95EC-F788FDBF84C1}" type="sibTrans" cxnId="{91389F5C-42F4-4899-812F-0705994F6563}">
      <dgm:prSet/>
      <dgm:spPr/>
      <dgm:t>
        <a:bodyPr/>
        <a:lstStyle/>
        <a:p>
          <a:endParaRPr lang="en-US"/>
        </a:p>
      </dgm:t>
    </dgm:pt>
    <dgm:pt modelId="{6E9D3A6A-4C0D-4ACB-936B-08D0299818BC}">
      <dgm:prSet/>
      <dgm:spPr/>
      <dgm:t>
        <a:bodyPr/>
        <a:lstStyle/>
        <a:p>
          <a:r>
            <a:rPr lang="en-US"/>
            <a:t>LISTEN and WRITE</a:t>
          </a:r>
        </a:p>
      </dgm:t>
    </dgm:pt>
    <dgm:pt modelId="{249C3BA3-7786-4242-A9B0-2C3B61CA7B33}" type="parTrans" cxnId="{82064CD4-AB88-4EF1-839F-49BB12725C7A}">
      <dgm:prSet/>
      <dgm:spPr/>
      <dgm:t>
        <a:bodyPr/>
        <a:lstStyle/>
        <a:p>
          <a:endParaRPr lang="en-US"/>
        </a:p>
      </dgm:t>
    </dgm:pt>
    <dgm:pt modelId="{D767F70A-F909-4FE2-A505-EB81355EDA25}" type="sibTrans" cxnId="{82064CD4-AB88-4EF1-839F-49BB12725C7A}">
      <dgm:prSet/>
      <dgm:spPr/>
      <dgm:t>
        <a:bodyPr/>
        <a:lstStyle/>
        <a:p>
          <a:endParaRPr lang="en-US"/>
        </a:p>
      </dgm:t>
    </dgm:pt>
    <dgm:pt modelId="{15B3161D-05E7-4989-827F-5DA83D87C35E}">
      <dgm:prSet/>
      <dgm:spPr/>
      <dgm:t>
        <a:bodyPr/>
        <a:lstStyle/>
        <a:p>
          <a:r>
            <a:rPr lang="en-US"/>
            <a:t>The text on the ppt will already be provided on the note packet, therefore your job is to LISTEN to the teacher and WRITE down what you hear</a:t>
          </a:r>
        </a:p>
      </dgm:t>
    </dgm:pt>
    <dgm:pt modelId="{BB840CAB-6A90-4E6F-859A-8BCB6FFCBBB3}" type="parTrans" cxnId="{F31AB41D-8A57-4536-9BF1-FA779B733E5F}">
      <dgm:prSet/>
      <dgm:spPr/>
      <dgm:t>
        <a:bodyPr/>
        <a:lstStyle/>
        <a:p>
          <a:endParaRPr lang="en-US"/>
        </a:p>
      </dgm:t>
    </dgm:pt>
    <dgm:pt modelId="{EBE699F7-C5EB-4940-AA9A-85B7E8944042}" type="sibTrans" cxnId="{F31AB41D-8A57-4536-9BF1-FA779B733E5F}">
      <dgm:prSet/>
      <dgm:spPr/>
      <dgm:t>
        <a:bodyPr/>
        <a:lstStyle/>
        <a:p>
          <a:endParaRPr lang="en-US"/>
        </a:p>
      </dgm:t>
    </dgm:pt>
    <dgm:pt modelId="{3E3CC0E3-6C02-4031-9CE1-812BD51A559B}">
      <dgm:prSet/>
      <dgm:spPr/>
      <dgm:t>
        <a:bodyPr/>
        <a:lstStyle/>
        <a:p>
          <a:r>
            <a:rPr lang="en-US"/>
            <a:t>Listen for verbal cues and repeated information</a:t>
          </a:r>
        </a:p>
      </dgm:t>
    </dgm:pt>
    <dgm:pt modelId="{87EF0EBB-9FB9-454A-8103-76827CA22EF2}" type="parTrans" cxnId="{F7C726D4-0178-45CD-9CC3-FDDEC88BBDFE}">
      <dgm:prSet/>
      <dgm:spPr/>
      <dgm:t>
        <a:bodyPr/>
        <a:lstStyle/>
        <a:p>
          <a:endParaRPr lang="en-US"/>
        </a:p>
      </dgm:t>
    </dgm:pt>
    <dgm:pt modelId="{4A3DD576-3D3D-46A4-A9C2-C5DF4A96FE0E}" type="sibTrans" cxnId="{F7C726D4-0178-45CD-9CC3-FDDEC88BBDFE}">
      <dgm:prSet/>
      <dgm:spPr/>
      <dgm:t>
        <a:bodyPr/>
        <a:lstStyle/>
        <a:p>
          <a:endParaRPr lang="en-US"/>
        </a:p>
      </dgm:t>
    </dgm:pt>
    <dgm:pt modelId="{B7F33791-E351-4B71-BD5D-967F930ED6ED}">
      <dgm:prSet/>
      <dgm:spPr/>
      <dgm:t>
        <a:bodyPr/>
        <a:lstStyle/>
        <a:p>
          <a:r>
            <a:rPr lang="en-US" i="1"/>
            <a:t>“This is important/significant because…”</a:t>
          </a:r>
          <a:endParaRPr lang="en-US"/>
        </a:p>
      </dgm:t>
    </dgm:pt>
    <dgm:pt modelId="{200A830E-DC41-4AC2-9208-F6708BF73087}" type="parTrans" cxnId="{7CCFCA8F-22B0-478F-AE26-19E472A30F84}">
      <dgm:prSet/>
      <dgm:spPr/>
      <dgm:t>
        <a:bodyPr/>
        <a:lstStyle/>
        <a:p>
          <a:endParaRPr lang="en-US"/>
        </a:p>
      </dgm:t>
    </dgm:pt>
    <dgm:pt modelId="{06C7111B-3741-4DE5-A57A-F079AA030DB9}" type="sibTrans" cxnId="{7CCFCA8F-22B0-478F-AE26-19E472A30F84}">
      <dgm:prSet/>
      <dgm:spPr/>
      <dgm:t>
        <a:bodyPr/>
        <a:lstStyle/>
        <a:p>
          <a:endParaRPr lang="en-US"/>
        </a:p>
      </dgm:t>
    </dgm:pt>
    <dgm:pt modelId="{B89DC4C8-2760-44DE-AA68-419EFC7E2FEA}">
      <dgm:prSet/>
      <dgm:spPr/>
      <dgm:t>
        <a:bodyPr/>
        <a:lstStyle/>
        <a:p>
          <a:r>
            <a:rPr lang="en-US"/>
            <a:t>Don’t be afraid to ask questions</a:t>
          </a:r>
        </a:p>
      </dgm:t>
    </dgm:pt>
    <dgm:pt modelId="{733C0A83-3FBF-435F-ABCD-3CA44A646B61}" type="parTrans" cxnId="{B4A3A3B7-029B-462D-B811-C4AB61E99EE5}">
      <dgm:prSet/>
      <dgm:spPr/>
      <dgm:t>
        <a:bodyPr/>
        <a:lstStyle/>
        <a:p>
          <a:endParaRPr lang="en-US"/>
        </a:p>
      </dgm:t>
    </dgm:pt>
    <dgm:pt modelId="{388EC451-7BB2-42B0-9FB9-E0081AB42723}" type="sibTrans" cxnId="{B4A3A3B7-029B-462D-B811-C4AB61E99EE5}">
      <dgm:prSet/>
      <dgm:spPr/>
      <dgm:t>
        <a:bodyPr/>
        <a:lstStyle/>
        <a:p>
          <a:endParaRPr lang="en-US"/>
        </a:p>
      </dgm:t>
    </dgm:pt>
    <dgm:pt modelId="{828B3D89-833E-6B49-860B-856B5ED16A21}" type="pres">
      <dgm:prSet presAssocID="{7CC7164C-DD5E-42CF-A8AE-45FC2210E8A4}" presName="linear" presStyleCnt="0">
        <dgm:presLayoutVars>
          <dgm:dir/>
          <dgm:animLvl val="lvl"/>
          <dgm:resizeHandles val="exact"/>
        </dgm:presLayoutVars>
      </dgm:prSet>
      <dgm:spPr/>
    </dgm:pt>
    <dgm:pt modelId="{EA19F313-A1A2-EB45-912D-2AD11B3973FC}" type="pres">
      <dgm:prSet presAssocID="{97AC3B22-3199-428B-8810-68A41B858CFC}" presName="parentLin" presStyleCnt="0"/>
      <dgm:spPr/>
    </dgm:pt>
    <dgm:pt modelId="{81A76E9D-ECAA-9C46-838F-A77E62FA146A}" type="pres">
      <dgm:prSet presAssocID="{97AC3B22-3199-428B-8810-68A41B858CFC}" presName="parentLeftMargin" presStyleLbl="node1" presStyleIdx="0" presStyleCnt="2"/>
      <dgm:spPr/>
    </dgm:pt>
    <dgm:pt modelId="{B20BADB1-3FEC-9649-A9FA-A86642CC913D}" type="pres">
      <dgm:prSet presAssocID="{97AC3B22-3199-428B-8810-68A41B858CF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6C9B4D8-E230-B545-AED7-6924CA8CB6DD}" type="pres">
      <dgm:prSet presAssocID="{97AC3B22-3199-428B-8810-68A41B858CFC}" presName="negativeSpace" presStyleCnt="0"/>
      <dgm:spPr/>
    </dgm:pt>
    <dgm:pt modelId="{3B63DF4F-0281-164B-A90D-747288C0E045}" type="pres">
      <dgm:prSet presAssocID="{97AC3B22-3199-428B-8810-68A41B858CFC}" presName="childText" presStyleLbl="conFgAcc1" presStyleIdx="0" presStyleCnt="2">
        <dgm:presLayoutVars>
          <dgm:bulletEnabled val="1"/>
        </dgm:presLayoutVars>
      </dgm:prSet>
      <dgm:spPr/>
    </dgm:pt>
    <dgm:pt modelId="{358060BB-5807-354B-B07A-56F7FEBBC7C7}" type="pres">
      <dgm:prSet presAssocID="{B75300C2-7CB5-4AF4-894D-88869EE85ABC}" presName="spaceBetweenRectangles" presStyleCnt="0"/>
      <dgm:spPr/>
    </dgm:pt>
    <dgm:pt modelId="{F14DB5C0-8CC7-7A42-B027-A9AAF3845D5B}" type="pres">
      <dgm:prSet presAssocID="{6E9D3A6A-4C0D-4ACB-936B-08D0299818BC}" presName="parentLin" presStyleCnt="0"/>
      <dgm:spPr/>
    </dgm:pt>
    <dgm:pt modelId="{4BEE75F4-A61F-BE4C-9D96-6C228D12B36B}" type="pres">
      <dgm:prSet presAssocID="{6E9D3A6A-4C0D-4ACB-936B-08D0299818BC}" presName="parentLeftMargin" presStyleLbl="node1" presStyleIdx="0" presStyleCnt="2"/>
      <dgm:spPr/>
    </dgm:pt>
    <dgm:pt modelId="{8D92DC42-BDD1-D443-86B8-ACC500E6A4B1}" type="pres">
      <dgm:prSet presAssocID="{6E9D3A6A-4C0D-4ACB-936B-08D0299818B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ACE705A-ACE5-7143-8DBF-B65AE6309DC0}" type="pres">
      <dgm:prSet presAssocID="{6E9D3A6A-4C0D-4ACB-936B-08D0299818BC}" presName="negativeSpace" presStyleCnt="0"/>
      <dgm:spPr/>
    </dgm:pt>
    <dgm:pt modelId="{9F69140C-41D0-D24A-96DC-5DB2B77DA3BE}" type="pres">
      <dgm:prSet presAssocID="{6E9D3A6A-4C0D-4ACB-936B-08D0299818B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9F6D107-7B0F-FC47-8963-2B2F39E683AE}" type="presOf" srcId="{6E9D3A6A-4C0D-4ACB-936B-08D0299818BC}" destId="{8D92DC42-BDD1-D443-86B8-ACC500E6A4B1}" srcOrd="1" destOrd="0" presId="urn:microsoft.com/office/officeart/2005/8/layout/list1"/>
    <dgm:cxn modelId="{9992DA13-2BEC-49E6-94C5-1AB069465B22}" srcId="{97AC3B22-3199-428B-8810-68A41B858CFC}" destId="{4CD02045-F2EB-4680-9FA9-3421A6CA5764}" srcOrd="0" destOrd="0" parTransId="{1DA2DAC2-C0C8-4D79-BDAD-D1511E859E3D}" sibTransId="{FA37D959-70C4-459F-A719-44673CDA603E}"/>
    <dgm:cxn modelId="{F31AB41D-8A57-4536-9BF1-FA779B733E5F}" srcId="{6E9D3A6A-4C0D-4ACB-936B-08D0299818BC}" destId="{15B3161D-05E7-4989-827F-5DA83D87C35E}" srcOrd="0" destOrd="0" parTransId="{BB840CAB-6A90-4E6F-859A-8BCB6FFCBBB3}" sibTransId="{EBE699F7-C5EB-4940-AA9A-85B7E8944042}"/>
    <dgm:cxn modelId="{EF734A2B-9F9B-B642-A4D1-2C729562A1E8}" type="presOf" srcId="{15B3161D-05E7-4989-827F-5DA83D87C35E}" destId="{9F69140C-41D0-D24A-96DC-5DB2B77DA3BE}" srcOrd="0" destOrd="0" presId="urn:microsoft.com/office/officeart/2005/8/layout/list1"/>
    <dgm:cxn modelId="{DEE32A2D-6309-5243-A88F-DFD354DBE453}" type="presOf" srcId="{84DEAF48-512F-466D-B773-993818A294D8}" destId="{3B63DF4F-0281-164B-A90D-747288C0E045}" srcOrd="0" destOrd="2" presId="urn:microsoft.com/office/officeart/2005/8/layout/list1"/>
    <dgm:cxn modelId="{D5A48E4E-6AD3-9347-8E86-30F5ADDFB9B1}" type="presOf" srcId="{B89DC4C8-2760-44DE-AA68-419EFC7E2FEA}" destId="{9F69140C-41D0-D24A-96DC-5DB2B77DA3BE}" srcOrd="0" destOrd="3" presId="urn:microsoft.com/office/officeart/2005/8/layout/list1"/>
    <dgm:cxn modelId="{91389F5C-42F4-4899-812F-0705994F6563}" srcId="{97AC3B22-3199-428B-8810-68A41B858CFC}" destId="{84DEAF48-512F-466D-B773-993818A294D8}" srcOrd="2" destOrd="0" parTransId="{6E454144-020A-4426-A34E-7A5E9E49C40E}" sibTransId="{3751ABE2-C7AD-4CE2-95EC-F788FDBF84C1}"/>
    <dgm:cxn modelId="{27722570-4323-A14D-848A-A6658C0B0322}" type="presOf" srcId="{4CD02045-F2EB-4680-9FA9-3421A6CA5764}" destId="{3B63DF4F-0281-164B-A90D-747288C0E045}" srcOrd="0" destOrd="0" presId="urn:microsoft.com/office/officeart/2005/8/layout/list1"/>
    <dgm:cxn modelId="{CB259D86-CC08-824A-87FE-DD30FDB52C17}" type="presOf" srcId="{97AC3B22-3199-428B-8810-68A41B858CFC}" destId="{81A76E9D-ECAA-9C46-838F-A77E62FA146A}" srcOrd="0" destOrd="0" presId="urn:microsoft.com/office/officeart/2005/8/layout/list1"/>
    <dgm:cxn modelId="{7C1FC08A-DCFC-324F-AEA2-F0E60610C5A4}" type="presOf" srcId="{7CC7164C-DD5E-42CF-A8AE-45FC2210E8A4}" destId="{828B3D89-833E-6B49-860B-856B5ED16A21}" srcOrd="0" destOrd="0" presId="urn:microsoft.com/office/officeart/2005/8/layout/list1"/>
    <dgm:cxn modelId="{7CCFCA8F-22B0-478F-AE26-19E472A30F84}" srcId="{3E3CC0E3-6C02-4031-9CE1-812BD51A559B}" destId="{B7F33791-E351-4B71-BD5D-967F930ED6ED}" srcOrd="0" destOrd="0" parTransId="{200A830E-DC41-4AC2-9208-F6708BF73087}" sibTransId="{06C7111B-3741-4DE5-A57A-F079AA030DB9}"/>
    <dgm:cxn modelId="{59BAC1A7-D29E-0D41-9606-256E16EEC8E4}" type="presOf" srcId="{B7F33791-E351-4B71-BD5D-967F930ED6ED}" destId="{9F69140C-41D0-D24A-96DC-5DB2B77DA3BE}" srcOrd="0" destOrd="2" presId="urn:microsoft.com/office/officeart/2005/8/layout/list1"/>
    <dgm:cxn modelId="{3F112CAB-76DD-4208-B14D-36EB28847B44}" srcId="{7CC7164C-DD5E-42CF-A8AE-45FC2210E8A4}" destId="{97AC3B22-3199-428B-8810-68A41B858CFC}" srcOrd="0" destOrd="0" parTransId="{73D4AAE7-653F-4919-8D25-7528B3029623}" sibTransId="{B75300C2-7CB5-4AF4-894D-88869EE85ABC}"/>
    <dgm:cxn modelId="{2B40FCB4-0A08-F549-90F5-8D9708C1B40D}" type="presOf" srcId="{6E9D3A6A-4C0D-4ACB-936B-08D0299818BC}" destId="{4BEE75F4-A61F-BE4C-9D96-6C228D12B36B}" srcOrd="0" destOrd="0" presId="urn:microsoft.com/office/officeart/2005/8/layout/list1"/>
    <dgm:cxn modelId="{B4A3A3B7-029B-462D-B811-C4AB61E99EE5}" srcId="{6E9D3A6A-4C0D-4ACB-936B-08D0299818BC}" destId="{B89DC4C8-2760-44DE-AA68-419EFC7E2FEA}" srcOrd="2" destOrd="0" parTransId="{733C0A83-3FBF-435F-ABCD-3CA44A646B61}" sibTransId="{388EC451-7BB2-42B0-9FB9-E0081AB42723}"/>
    <dgm:cxn modelId="{3AA889CA-E75A-7341-8F5B-3CB4CFB23398}" type="presOf" srcId="{97AC3B22-3199-428B-8810-68A41B858CFC}" destId="{B20BADB1-3FEC-9649-A9FA-A86642CC913D}" srcOrd="1" destOrd="0" presId="urn:microsoft.com/office/officeart/2005/8/layout/list1"/>
    <dgm:cxn modelId="{F7C726D4-0178-45CD-9CC3-FDDEC88BBDFE}" srcId="{6E9D3A6A-4C0D-4ACB-936B-08D0299818BC}" destId="{3E3CC0E3-6C02-4031-9CE1-812BD51A559B}" srcOrd="1" destOrd="0" parTransId="{87EF0EBB-9FB9-454A-8103-76827CA22EF2}" sibTransId="{4A3DD576-3D3D-46A4-A9C2-C5DF4A96FE0E}"/>
    <dgm:cxn modelId="{82064CD4-AB88-4EF1-839F-49BB12725C7A}" srcId="{7CC7164C-DD5E-42CF-A8AE-45FC2210E8A4}" destId="{6E9D3A6A-4C0D-4ACB-936B-08D0299818BC}" srcOrd="1" destOrd="0" parTransId="{249C3BA3-7786-4242-A9B0-2C3B61CA7B33}" sibTransId="{D767F70A-F909-4FE2-A505-EB81355EDA25}"/>
    <dgm:cxn modelId="{ECB7C7EF-2A97-4FE0-B622-BE09A944EFC6}" srcId="{97AC3B22-3199-428B-8810-68A41B858CFC}" destId="{48C071FF-1CBD-43BB-A01B-F0325995AFAE}" srcOrd="1" destOrd="0" parTransId="{B8B3141C-6B59-4B88-B13D-031CC7F8C85F}" sibTransId="{18840B13-FEDC-41D0-847F-90BCE9DCD0C6}"/>
    <dgm:cxn modelId="{613442F6-FDE0-BA44-81E9-56E7F78B88EB}" type="presOf" srcId="{48C071FF-1CBD-43BB-A01B-F0325995AFAE}" destId="{3B63DF4F-0281-164B-A90D-747288C0E045}" srcOrd="0" destOrd="1" presId="urn:microsoft.com/office/officeart/2005/8/layout/list1"/>
    <dgm:cxn modelId="{C97049F7-3508-C34A-A895-99A0F05FBAC0}" type="presOf" srcId="{3E3CC0E3-6C02-4031-9CE1-812BD51A559B}" destId="{9F69140C-41D0-D24A-96DC-5DB2B77DA3BE}" srcOrd="0" destOrd="1" presId="urn:microsoft.com/office/officeart/2005/8/layout/list1"/>
    <dgm:cxn modelId="{C66C8659-65B4-AE40-A293-1C963B84312D}" type="presParOf" srcId="{828B3D89-833E-6B49-860B-856B5ED16A21}" destId="{EA19F313-A1A2-EB45-912D-2AD11B3973FC}" srcOrd="0" destOrd="0" presId="urn:microsoft.com/office/officeart/2005/8/layout/list1"/>
    <dgm:cxn modelId="{8174C4BA-E2F6-A648-B608-C52452679BC0}" type="presParOf" srcId="{EA19F313-A1A2-EB45-912D-2AD11B3973FC}" destId="{81A76E9D-ECAA-9C46-838F-A77E62FA146A}" srcOrd="0" destOrd="0" presId="urn:microsoft.com/office/officeart/2005/8/layout/list1"/>
    <dgm:cxn modelId="{7EDAE88D-AAD4-B44A-9234-A9E5702DB2E4}" type="presParOf" srcId="{EA19F313-A1A2-EB45-912D-2AD11B3973FC}" destId="{B20BADB1-3FEC-9649-A9FA-A86642CC913D}" srcOrd="1" destOrd="0" presId="urn:microsoft.com/office/officeart/2005/8/layout/list1"/>
    <dgm:cxn modelId="{0FF2491D-DC7F-E748-93A0-11213DAE681A}" type="presParOf" srcId="{828B3D89-833E-6B49-860B-856B5ED16A21}" destId="{F6C9B4D8-E230-B545-AED7-6924CA8CB6DD}" srcOrd="1" destOrd="0" presId="urn:microsoft.com/office/officeart/2005/8/layout/list1"/>
    <dgm:cxn modelId="{AF2A769E-7FEC-E243-9476-06782057D9CA}" type="presParOf" srcId="{828B3D89-833E-6B49-860B-856B5ED16A21}" destId="{3B63DF4F-0281-164B-A90D-747288C0E045}" srcOrd="2" destOrd="0" presId="urn:microsoft.com/office/officeart/2005/8/layout/list1"/>
    <dgm:cxn modelId="{6DFC50A6-DB55-044C-8DCC-752B95A77E03}" type="presParOf" srcId="{828B3D89-833E-6B49-860B-856B5ED16A21}" destId="{358060BB-5807-354B-B07A-56F7FEBBC7C7}" srcOrd="3" destOrd="0" presId="urn:microsoft.com/office/officeart/2005/8/layout/list1"/>
    <dgm:cxn modelId="{2BF2FF49-D1F8-A640-ADC2-CFC13CF3924D}" type="presParOf" srcId="{828B3D89-833E-6B49-860B-856B5ED16A21}" destId="{F14DB5C0-8CC7-7A42-B027-A9AAF3845D5B}" srcOrd="4" destOrd="0" presId="urn:microsoft.com/office/officeart/2005/8/layout/list1"/>
    <dgm:cxn modelId="{1F59E01C-4FFA-6E47-8397-51B409DA201F}" type="presParOf" srcId="{F14DB5C0-8CC7-7A42-B027-A9AAF3845D5B}" destId="{4BEE75F4-A61F-BE4C-9D96-6C228D12B36B}" srcOrd="0" destOrd="0" presId="urn:microsoft.com/office/officeart/2005/8/layout/list1"/>
    <dgm:cxn modelId="{996A83D8-0680-D548-ADD4-06AB148B57FF}" type="presParOf" srcId="{F14DB5C0-8CC7-7A42-B027-A9AAF3845D5B}" destId="{8D92DC42-BDD1-D443-86B8-ACC500E6A4B1}" srcOrd="1" destOrd="0" presId="urn:microsoft.com/office/officeart/2005/8/layout/list1"/>
    <dgm:cxn modelId="{CC2C4F3C-2918-4941-BAA6-720897B4D30F}" type="presParOf" srcId="{828B3D89-833E-6B49-860B-856B5ED16A21}" destId="{1ACE705A-ACE5-7143-8DBF-B65AE6309DC0}" srcOrd="5" destOrd="0" presId="urn:microsoft.com/office/officeart/2005/8/layout/list1"/>
    <dgm:cxn modelId="{CA36843C-EEFE-AF4C-9DB7-968914F4E9E3}" type="presParOf" srcId="{828B3D89-833E-6B49-860B-856B5ED16A21}" destId="{9F69140C-41D0-D24A-96DC-5DB2B77DA3B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E1179C-1C07-43DD-8C20-771164AB1E1F}" type="doc">
      <dgm:prSet loTypeId="urn:microsoft.com/office/officeart/2016/7/layout/VerticalDownArrowProcess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EBD92A2-F25B-4D7C-931A-81128734BCD0}">
      <dgm:prSet/>
      <dgm:spPr/>
      <dgm:t>
        <a:bodyPr/>
        <a:lstStyle/>
        <a:p>
          <a:r>
            <a:rPr lang="en-US"/>
            <a:t>WORST</a:t>
          </a:r>
        </a:p>
      </dgm:t>
    </dgm:pt>
    <dgm:pt modelId="{C121C038-ABB4-4345-BA62-B34A3DDDE55F}" type="parTrans" cxnId="{E6997669-0F3F-4EE7-A858-475E4C8D67D0}">
      <dgm:prSet/>
      <dgm:spPr/>
      <dgm:t>
        <a:bodyPr/>
        <a:lstStyle/>
        <a:p>
          <a:endParaRPr lang="en-US"/>
        </a:p>
      </dgm:t>
    </dgm:pt>
    <dgm:pt modelId="{3B1B925A-45A0-4120-A175-EE45727C9FD5}" type="sibTrans" cxnId="{E6997669-0F3F-4EE7-A858-475E4C8D67D0}">
      <dgm:prSet/>
      <dgm:spPr/>
      <dgm:t>
        <a:bodyPr/>
        <a:lstStyle/>
        <a:p>
          <a:endParaRPr lang="en-US"/>
        </a:p>
      </dgm:t>
    </dgm:pt>
    <dgm:pt modelId="{787323D7-1D2A-4DD8-9DD9-15E19750A7AE}">
      <dgm:prSet/>
      <dgm:spPr/>
      <dgm:t>
        <a:bodyPr/>
        <a:lstStyle/>
        <a:p>
          <a:r>
            <a:rPr lang="en-US"/>
            <a:t>WORST: Wait to review your notes until just before the next quiz or exam.</a:t>
          </a:r>
        </a:p>
      </dgm:t>
    </dgm:pt>
    <dgm:pt modelId="{28105D90-73E1-4349-B77B-AC0A68EC55DA}" type="parTrans" cxnId="{F755B1DD-A9CD-4565-B760-C3FB0FFA1250}">
      <dgm:prSet/>
      <dgm:spPr/>
      <dgm:t>
        <a:bodyPr/>
        <a:lstStyle/>
        <a:p>
          <a:endParaRPr lang="en-US"/>
        </a:p>
      </dgm:t>
    </dgm:pt>
    <dgm:pt modelId="{16C1BC89-6930-4BC4-BDAE-72787DE3884C}" type="sibTrans" cxnId="{F755B1DD-A9CD-4565-B760-C3FB0FFA1250}">
      <dgm:prSet/>
      <dgm:spPr/>
      <dgm:t>
        <a:bodyPr/>
        <a:lstStyle/>
        <a:p>
          <a:endParaRPr lang="en-US"/>
        </a:p>
      </dgm:t>
    </dgm:pt>
    <dgm:pt modelId="{D866CD5B-DEBC-4ED7-A7AC-7EE2CB97898A}">
      <dgm:prSet/>
      <dgm:spPr/>
      <dgm:t>
        <a:bodyPr/>
        <a:lstStyle/>
        <a:p>
          <a:r>
            <a:rPr lang="en-US"/>
            <a:t>BETTER</a:t>
          </a:r>
        </a:p>
      </dgm:t>
    </dgm:pt>
    <dgm:pt modelId="{4EDE7896-B911-4D63-A35D-90E4772F1B27}" type="parTrans" cxnId="{330AE6F2-9206-4603-9586-36CA5E23EA9D}">
      <dgm:prSet/>
      <dgm:spPr/>
      <dgm:t>
        <a:bodyPr/>
        <a:lstStyle/>
        <a:p>
          <a:endParaRPr lang="en-US"/>
        </a:p>
      </dgm:t>
    </dgm:pt>
    <dgm:pt modelId="{051E4ACE-8AF5-4874-B4F5-F3BE7D8567EF}" type="sibTrans" cxnId="{330AE6F2-9206-4603-9586-36CA5E23EA9D}">
      <dgm:prSet/>
      <dgm:spPr/>
      <dgm:t>
        <a:bodyPr/>
        <a:lstStyle/>
        <a:p>
          <a:endParaRPr lang="en-US"/>
        </a:p>
      </dgm:t>
    </dgm:pt>
    <dgm:pt modelId="{B74C0E8E-F30E-4166-A971-D5626405D287}">
      <dgm:prSet/>
      <dgm:spPr/>
      <dgm:t>
        <a:bodyPr/>
        <a:lstStyle/>
        <a:p>
          <a:r>
            <a:rPr lang="en-US"/>
            <a:t>BETTER: Review your notes at the end of each lecture section for about 45 minutes.</a:t>
          </a:r>
        </a:p>
      </dgm:t>
    </dgm:pt>
    <dgm:pt modelId="{5CB35196-E021-4090-9369-C32E13689075}" type="parTrans" cxnId="{3F1CCCC4-3659-435A-B841-897325FC8DCC}">
      <dgm:prSet/>
      <dgm:spPr/>
      <dgm:t>
        <a:bodyPr/>
        <a:lstStyle/>
        <a:p>
          <a:endParaRPr lang="en-US"/>
        </a:p>
      </dgm:t>
    </dgm:pt>
    <dgm:pt modelId="{2FA1E205-F244-47C6-85B8-AB963EBB196E}" type="sibTrans" cxnId="{3F1CCCC4-3659-435A-B841-897325FC8DCC}">
      <dgm:prSet/>
      <dgm:spPr/>
      <dgm:t>
        <a:bodyPr/>
        <a:lstStyle/>
        <a:p>
          <a:endParaRPr lang="en-US"/>
        </a:p>
      </dgm:t>
    </dgm:pt>
    <dgm:pt modelId="{34A54CA9-9EF3-4D9C-8043-CD58EED939CD}">
      <dgm:prSet/>
      <dgm:spPr/>
      <dgm:t>
        <a:bodyPr/>
        <a:lstStyle/>
        <a:p>
          <a:r>
            <a:rPr lang="en-US"/>
            <a:t>BEST</a:t>
          </a:r>
        </a:p>
      </dgm:t>
    </dgm:pt>
    <dgm:pt modelId="{0D871AC2-C950-4C1F-997D-3028FDE02880}" type="parTrans" cxnId="{A86E1A7B-F7CC-4A28-BBEC-36F830662CBA}">
      <dgm:prSet/>
      <dgm:spPr/>
      <dgm:t>
        <a:bodyPr/>
        <a:lstStyle/>
        <a:p>
          <a:endParaRPr lang="en-US"/>
        </a:p>
      </dgm:t>
    </dgm:pt>
    <dgm:pt modelId="{91695BA3-3E87-4F81-AD52-B9B4BD8E43A4}" type="sibTrans" cxnId="{A86E1A7B-F7CC-4A28-BBEC-36F830662CBA}">
      <dgm:prSet/>
      <dgm:spPr/>
      <dgm:t>
        <a:bodyPr/>
        <a:lstStyle/>
        <a:p>
          <a:endParaRPr lang="en-US"/>
        </a:p>
      </dgm:t>
    </dgm:pt>
    <dgm:pt modelId="{BA49713B-2D74-4EC3-8139-7610528B0A55}">
      <dgm:prSet/>
      <dgm:spPr/>
      <dgm:t>
        <a:bodyPr/>
        <a:lstStyle/>
        <a:p>
          <a:r>
            <a:rPr lang="en-US"/>
            <a:t>BEST: Review your notes each day after lecture for about 10-20 minutes.</a:t>
          </a:r>
        </a:p>
      </dgm:t>
    </dgm:pt>
    <dgm:pt modelId="{174C2348-EA7A-4DA7-A283-CFBC965C4BA1}" type="parTrans" cxnId="{71FAB17F-6D9A-4F24-9EFD-8A9AB3D9F6F7}">
      <dgm:prSet/>
      <dgm:spPr/>
      <dgm:t>
        <a:bodyPr/>
        <a:lstStyle/>
        <a:p>
          <a:endParaRPr lang="en-US"/>
        </a:p>
      </dgm:t>
    </dgm:pt>
    <dgm:pt modelId="{B951A058-6403-4203-8038-B9B158CEC480}" type="sibTrans" cxnId="{71FAB17F-6D9A-4F24-9EFD-8A9AB3D9F6F7}">
      <dgm:prSet/>
      <dgm:spPr/>
      <dgm:t>
        <a:bodyPr/>
        <a:lstStyle/>
        <a:p>
          <a:endParaRPr lang="en-US"/>
        </a:p>
      </dgm:t>
    </dgm:pt>
    <dgm:pt modelId="{16DBE83E-C230-0247-99E5-A5297FD34BC9}" type="pres">
      <dgm:prSet presAssocID="{02E1179C-1C07-43DD-8C20-771164AB1E1F}" presName="Name0" presStyleCnt="0">
        <dgm:presLayoutVars>
          <dgm:dir/>
          <dgm:animLvl val="lvl"/>
          <dgm:resizeHandles val="exact"/>
        </dgm:presLayoutVars>
      </dgm:prSet>
      <dgm:spPr/>
    </dgm:pt>
    <dgm:pt modelId="{11D49E55-8EDE-8247-AA86-8D5B79F57EB5}" type="pres">
      <dgm:prSet presAssocID="{34A54CA9-9EF3-4D9C-8043-CD58EED939CD}" presName="boxAndChildren" presStyleCnt="0"/>
      <dgm:spPr/>
    </dgm:pt>
    <dgm:pt modelId="{0FA58684-7C68-AF45-9EFB-BBA7392205F2}" type="pres">
      <dgm:prSet presAssocID="{34A54CA9-9EF3-4D9C-8043-CD58EED939CD}" presName="parentTextBox" presStyleLbl="alignNode1" presStyleIdx="0" presStyleCnt="3"/>
      <dgm:spPr/>
    </dgm:pt>
    <dgm:pt modelId="{FDD0A1E1-E363-0740-9393-97549D391B42}" type="pres">
      <dgm:prSet presAssocID="{34A54CA9-9EF3-4D9C-8043-CD58EED939CD}" presName="descendantBox" presStyleLbl="bgAccFollowNode1" presStyleIdx="0" presStyleCnt="3"/>
      <dgm:spPr/>
    </dgm:pt>
    <dgm:pt modelId="{D5381B37-455D-9849-9C3F-A6DDF415F58C}" type="pres">
      <dgm:prSet presAssocID="{051E4ACE-8AF5-4874-B4F5-F3BE7D8567EF}" presName="sp" presStyleCnt="0"/>
      <dgm:spPr/>
    </dgm:pt>
    <dgm:pt modelId="{57083049-F75E-7F40-8CF7-00CBF1B32316}" type="pres">
      <dgm:prSet presAssocID="{D866CD5B-DEBC-4ED7-A7AC-7EE2CB97898A}" presName="arrowAndChildren" presStyleCnt="0"/>
      <dgm:spPr/>
    </dgm:pt>
    <dgm:pt modelId="{FE74B577-126F-1E41-B8E3-6B54DECCDCF8}" type="pres">
      <dgm:prSet presAssocID="{D866CD5B-DEBC-4ED7-A7AC-7EE2CB97898A}" presName="parentTextArrow" presStyleLbl="node1" presStyleIdx="0" presStyleCnt="0"/>
      <dgm:spPr/>
    </dgm:pt>
    <dgm:pt modelId="{1C76874B-E5DB-5249-A99A-F2CA42D9A76B}" type="pres">
      <dgm:prSet presAssocID="{D866CD5B-DEBC-4ED7-A7AC-7EE2CB97898A}" presName="arrow" presStyleLbl="alignNode1" presStyleIdx="1" presStyleCnt="3"/>
      <dgm:spPr/>
    </dgm:pt>
    <dgm:pt modelId="{BC3AF231-A604-F740-933B-19CE19138044}" type="pres">
      <dgm:prSet presAssocID="{D866CD5B-DEBC-4ED7-A7AC-7EE2CB97898A}" presName="descendantArrow" presStyleLbl="bgAccFollowNode1" presStyleIdx="1" presStyleCnt="3"/>
      <dgm:spPr/>
    </dgm:pt>
    <dgm:pt modelId="{F64CAFC4-44A7-9F49-9EE1-277DE076C43A}" type="pres">
      <dgm:prSet presAssocID="{3B1B925A-45A0-4120-A175-EE45727C9FD5}" presName="sp" presStyleCnt="0"/>
      <dgm:spPr/>
    </dgm:pt>
    <dgm:pt modelId="{AFD4A64B-4444-DB42-8C09-C6D0C1AFA679}" type="pres">
      <dgm:prSet presAssocID="{EEBD92A2-F25B-4D7C-931A-81128734BCD0}" presName="arrowAndChildren" presStyleCnt="0"/>
      <dgm:spPr/>
    </dgm:pt>
    <dgm:pt modelId="{FEEFF168-40AF-B24C-B298-538B29725B29}" type="pres">
      <dgm:prSet presAssocID="{EEBD92A2-F25B-4D7C-931A-81128734BCD0}" presName="parentTextArrow" presStyleLbl="node1" presStyleIdx="0" presStyleCnt="0"/>
      <dgm:spPr/>
    </dgm:pt>
    <dgm:pt modelId="{9B0BFE19-9EED-4F43-AC14-E4E4E88EEE72}" type="pres">
      <dgm:prSet presAssocID="{EEBD92A2-F25B-4D7C-931A-81128734BCD0}" presName="arrow" presStyleLbl="alignNode1" presStyleIdx="2" presStyleCnt="3"/>
      <dgm:spPr/>
    </dgm:pt>
    <dgm:pt modelId="{1C7A5BF4-5CC9-CD47-A08C-2692C90B3A02}" type="pres">
      <dgm:prSet presAssocID="{EEBD92A2-F25B-4D7C-931A-81128734BCD0}" presName="descendantArrow" presStyleLbl="bgAccFollowNode1" presStyleIdx="2" presStyleCnt="3"/>
      <dgm:spPr/>
    </dgm:pt>
  </dgm:ptLst>
  <dgm:cxnLst>
    <dgm:cxn modelId="{13AEA01B-F28F-254B-8D9B-19A8C6EB3FE0}" type="presOf" srcId="{BA49713B-2D74-4EC3-8139-7610528B0A55}" destId="{FDD0A1E1-E363-0740-9393-97549D391B42}" srcOrd="0" destOrd="0" presId="urn:microsoft.com/office/officeart/2016/7/layout/VerticalDownArrowProcess"/>
    <dgm:cxn modelId="{D027F559-C38B-E846-88B6-3D160B055377}" type="presOf" srcId="{D866CD5B-DEBC-4ED7-A7AC-7EE2CB97898A}" destId="{1C76874B-E5DB-5249-A99A-F2CA42D9A76B}" srcOrd="1" destOrd="0" presId="urn:microsoft.com/office/officeart/2016/7/layout/VerticalDownArrowProcess"/>
    <dgm:cxn modelId="{5686C260-A362-DE42-81EC-80729385BBCB}" type="presOf" srcId="{B74C0E8E-F30E-4166-A971-D5626405D287}" destId="{BC3AF231-A604-F740-933B-19CE19138044}" srcOrd="0" destOrd="0" presId="urn:microsoft.com/office/officeart/2016/7/layout/VerticalDownArrowProcess"/>
    <dgm:cxn modelId="{E6997669-0F3F-4EE7-A858-475E4C8D67D0}" srcId="{02E1179C-1C07-43DD-8C20-771164AB1E1F}" destId="{EEBD92A2-F25B-4D7C-931A-81128734BCD0}" srcOrd="0" destOrd="0" parTransId="{C121C038-ABB4-4345-BA62-B34A3DDDE55F}" sibTransId="{3B1B925A-45A0-4120-A175-EE45727C9FD5}"/>
    <dgm:cxn modelId="{A86E1A7B-F7CC-4A28-BBEC-36F830662CBA}" srcId="{02E1179C-1C07-43DD-8C20-771164AB1E1F}" destId="{34A54CA9-9EF3-4D9C-8043-CD58EED939CD}" srcOrd="2" destOrd="0" parTransId="{0D871AC2-C950-4C1F-997D-3028FDE02880}" sibTransId="{91695BA3-3E87-4F81-AD52-B9B4BD8E43A4}"/>
    <dgm:cxn modelId="{81DB0A7C-85D4-414B-BCA8-B698057D0FF8}" type="presOf" srcId="{EEBD92A2-F25B-4D7C-931A-81128734BCD0}" destId="{FEEFF168-40AF-B24C-B298-538B29725B29}" srcOrd="0" destOrd="0" presId="urn:microsoft.com/office/officeart/2016/7/layout/VerticalDownArrowProcess"/>
    <dgm:cxn modelId="{71FAB17F-6D9A-4F24-9EFD-8A9AB3D9F6F7}" srcId="{34A54CA9-9EF3-4D9C-8043-CD58EED939CD}" destId="{BA49713B-2D74-4EC3-8139-7610528B0A55}" srcOrd="0" destOrd="0" parTransId="{174C2348-EA7A-4DA7-A283-CFBC965C4BA1}" sibTransId="{B951A058-6403-4203-8038-B9B158CEC480}"/>
    <dgm:cxn modelId="{49C125A7-33EE-4748-8280-240B3D032398}" type="presOf" srcId="{34A54CA9-9EF3-4D9C-8043-CD58EED939CD}" destId="{0FA58684-7C68-AF45-9EFB-BBA7392205F2}" srcOrd="0" destOrd="0" presId="urn:microsoft.com/office/officeart/2016/7/layout/VerticalDownArrowProcess"/>
    <dgm:cxn modelId="{CB2C02AB-0489-FD48-B0D2-DEF5C479E999}" type="presOf" srcId="{787323D7-1D2A-4DD8-9DD9-15E19750A7AE}" destId="{1C7A5BF4-5CC9-CD47-A08C-2692C90B3A02}" srcOrd="0" destOrd="0" presId="urn:microsoft.com/office/officeart/2016/7/layout/VerticalDownArrowProcess"/>
    <dgm:cxn modelId="{3F1CCCC4-3659-435A-B841-897325FC8DCC}" srcId="{D866CD5B-DEBC-4ED7-A7AC-7EE2CB97898A}" destId="{B74C0E8E-F30E-4166-A971-D5626405D287}" srcOrd="0" destOrd="0" parTransId="{5CB35196-E021-4090-9369-C32E13689075}" sibTransId="{2FA1E205-F244-47C6-85B8-AB963EBB196E}"/>
    <dgm:cxn modelId="{D64D27CA-5383-1243-8140-EB7BB89AD69D}" type="presOf" srcId="{EEBD92A2-F25B-4D7C-931A-81128734BCD0}" destId="{9B0BFE19-9EED-4F43-AC14-E4E4E88EEE72}" srcOrd="1" destOrd="0" presId="urn:microsoft.com/office/officeart/2016/7/layout/VerticalDownArrowProcess"/>
    <dgm:cxn modelId="{F755B1DD-A9CD-4565-B760-C3FB0FFA1250}" srcId="{EEBD92A2-F25B-4D7C-931A-81128734BCD0}" destId="{787323D7-1D2A-4DD8-9DD9-15E19750A7AE}" srcOrd="0" destOrd="0" parTransId="{28105D90-73E1-4349-B77B-AC0A68EC55DA}" sibTransId="{16C1BC89-6930-4BC4-BDAE-72787DE3884C}"/>
    <dgm:cxn modelId="{F308B7F1-4B4E-4344-8E1A-B8A9D3514930}" type="presOf" srcId="{D866CD5B-DEBC-4ED7-A7AC-7EE2CB97898A}" destId="{FE74B577-126F-1E41-B8E3-6B54DECCDCF8}" srcOrd="0" destOrd="0" presId="urn:microsoft.com/office/officeart/2016/7/layout/VerticalDownArrowProcess"/>
    <dgm:cxn modelId="{330AE6F2-9206-4603-9586-36CA5E23EA9D}" srcId="{02E1179C-1C07-43DD-8C20-771164AB1E1F}" destId="{D866CD5B-DEBC-4ED7-A7AC-7EE2CB97898A}" srcOrd="1" destOrd="0" parTransId="{4EDE7896-B911-4D63-A35D-90E4772F1B27}" sibTransId="{051E4ACE-8AF5-4874-B4F5-F3BE7D8567EF}"/>
    <dgm:cxn modelId="{29A35DFC-4306-E64D-AB76-557E8442BFA9}" type="presOf" srcId="{02E1179C-1C07-43DD-8C20-771164AB1E1F}" destId="{16DBE83E-C230-0247-99E5-A5297FD34BC9}" srcOrd="0" destOrd="0" presId="urn:microsoft.com/office/officeart/2016/7/layout/VerticalDownArrowProcess"/>
    <dgm:cxn modelId="{FD889BF9-9335-5E43-BB3B-DB591E25ED0A}" type="presParOf" srcId="{16DBE83E-C230-0247-99E5-A5297FD34BC9}" destId="{11D49E55-8EDE-8247-AA86-8D5B79F57EB5}" srcOrd="0" destOrd="0" presId="urn:microsoft.com/office/officeart/2016/7/layout/VerticalDownArrowProcess"/>
    <dgm:cxn modelId="{9877A893-FA2E-D04F-8E58-C3F55024894B}" type="presParOf" srcId="{11D49E55-8EDE-8247-AA86-8D5B79F57EB5}" destId="{0FA58684-7C68-AF45-9EFB-BBA7392205F2}" srcOrd="0" destOrd="0" presId="urn:microsoft.com/office/officeart/2016/7/layout/VerticalDownArrowProcess"/>
    <dgm:cxn modelId="{87009E78-D2A8-744B-8527-B47EA567030A}" type="presParOf" srcId="{11D49E55-8EDE-8247-AA86-8D5B79F57EB5}" destId="{FDD0A1E1-E363-0740-9393-97549D391B42}" srcOrd="1" destOrd="0" presId="urn:microsoft.com/office/officeart/2016/7/layout/VerticalDownArrowProcess"/>
    <dgm:cxn modelId="{D3FF3E2E-0461-B24B-B2E2-D5428D704FED}" type="presParOf" srcId="{16DBE83E-C230-0247-99E5-A5297FD34BC9}" destId="{D5381B37-455D-9849-9C3F-A6DDF415F58C}" srcOrd="1" destOrd="0" presId="urn:microsoft.com/office/officeart/2016/7/layout/VerticalDownArrowProcess"/>
    <dgm:cxn modelId="{C19AEB65-4E99-AD41-B8BB-AEBD9618D709}" type="presParOf" srcId="{16DBE83E-C230-0247-99E5-A5297FD34BC9}" destId="{57083049-F75E-7F40-8CF7-00CBF1B32316}" srcOrd="2" destOrd="0" presId="urn:microsoft.com/office/officeart/2016/7/layout/VerticalDownArrowProcess"/>
    <dgm:cxn modelId="{B4B4F2B4-308C-D244-A315-90DEFCFC212E}" type="presParOf" srcId="{57083049-F75E-7F40-8CF7-00CBF1B32316}" destId="{FE74B577-126F-1E41-B8E3-6B54DECCDCF8}" srcOrd="0" destOrd="0" presId="urn:microsoft.com/office/officeart/2016/7/layout/VerticalDownArrowProcess"/>
    <dgm:cxn modelId="{556CC035-7C1D-0D46-B0B6-8916A9A0F1AA}" type="presParOf" srcId="{57083049-F75E-7F40-8CF7-00CBF1B32316}" destId="{1C76874B-E5DB-5249-A99A-F2CA42D9A76B}" srcOrd="1" destOrd="0" presId="urn:microsoft.com/office/officeart/2016/7/layout/VerticalDownArrowProcess"/>
    <dgm:cxn modelId="{9225E095-EF5D-CF43-BBD5-AF9D7760F2EF}" type="presParOf" srcId="{57083049-F75E-7F40-8CF7-00CBF1B32316}" destId="{BC3AF231-A604-F740-933B-19CE19138044}" srcOrd="2" destOrd="0" presId="urn:microsoft.com/office/officeart/2016/7/layout/VerticalDownArrowProcess"/>
    <dgm:cxn modelId="{53A60518-609D-9144-B08E-9D1DFC0925BF}" type="presParOf" srcId="{16DBE83E-C230-0247-99E5-A5297FD34BC9}" destId="{F64CAFC4-44A7-9F49-9EE1-277DE076C43A}" srcOrd="3" destOrd="0" presId="urn:microsoft.com/office/officeart/2016/7/layout/VerticalDownArrowProcess"/>
    <dgm:cxn modelId="{EDE23462-9087-4C41-824D-2399570E9B76}" type="presParOf" srcId="{16DBE83E-C230-0247-99E5-A5297FD34BC9}" destId="{AFD4A64B-4444-DB42-8C09-C6D0C1AFA679}" srcOrd="4" destOrd="0" presId="urn:microsoft.com/office/officeart/2016/7/layout/VerticalDownArrowProcess"/>
    <dgm:cxn modelId="{C89EA822-A149-3A47-B0E6-490399805E7B}" type="presParOf" srcId="{AFD4A64B-4444-DB42-8C09-C6D0C1AFA679}" destId="{FEEFF168-40AF-B24C-B298-538B29725B29}" srcOrd="0" destOrd="0" presId="urn:microsoft.com/office/officeart/2016/7/layout/VerticalDownArrowProcess"/>
    <dgm:cxn modelId="{F02C06C9-63DB-7F4B-9C17-BF29A291CD22}" type="presParOf" srcId="{AFD4A64B-4444-DB42-8C09-C6D0C1AFA679}" destId="{9B0BFE19-9EED-4F43-AC14-E4E4E88EEE72}" srcOrd="1" destOrd="0" presId="urn:microsoft.com/office/officeart/2016/7/layout/VerticalDownArrowProcess"/>
    <dgm:cxn modelId="{D712CC9F-5572-D14C-910B-72E0B2E73FD1}" type="presParOf" srcId="{AFD4A64B-4444-DB42-8C09-C6D0C1AFA679}" destId="{1C7A5BF4-5CC9-CD47-A08C-2692C90B3A02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BA0F2-41DE-4C93-86B8-918CBF92A926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27D41F-9A66-4F4E-86EA-C6AEA2C05860}">
      <dgm:prSet/>
      <dgm:spPr/>
      <dgm:t>
        <a:bodyPr/>
        <a:lstStyle/>
        <a:p>
          <a:r>
            <a:rPr lang="en-US"/>
            <a:t>NIGHTLY</a:t>
          </a:r>
        </a:p>
      </dgm:t>
    </dgm:pt>
    <dgm:pt modelId="{23FFC243-EF66-41D6-BB8D-71D78D2CDA0E}" type="parTrans" cxnId="{B80A7F94-71C1-4A56-8CC0-B6FAB16904D3}">
      <dgm:prSet/>
      <dgm:spPr/>
      <dgm:t>
        <a:bodyPr/>
        <a:lstStyle/>
        <a:p>
          <a:endParaRPr lang="en-US"/>
        </a:p>
      </dgm:t>
    </dgm:pt>
    <dgm:pt modelId="{58D60E88-83CE-4E0D-A00F-0543B1B9CEA8}" type="sibTrans" cxnId="{B80A7F94-71C1-4A56-8CC0-B6FAB16904D3}">
      <dgm:prSet/>
      <dgm:spPr/>
      <dgm:t>
        <a:bodyPr/>
        <a:lstStyle/>
        <a:p>
          <a:endParaRPr lang="en-US"/>
        </a:p>
      </dgm:t>
    </dgm:pt>
    <dgm:pt modelId="{04E66EDB-52AA-4562-8935-FD50783D1277}">
      <dgm:prSet/>
      <dgm:spPr/>
      <dgm:t>
        <a:bodyPr/>
        <a:lstStyle/>
        <a:p>
          <a:r>
            <a:rPr lang="en-US"/>
            <a:t>Re-read through your notes and add to them/clean them up</a:t>
          </a:r>
        </a:p>
      </dgm:t>
    </dgm:pt>
    <dgm:pt modelId="{BFB24B19-D526-490C-B9CC-87629A712AC9}" type="parTrans" cxnId="{F1258735-6C55-4EA6-A23D-1D5E2BDF4C86}">
      <dgm:prSet/>
      <dgm:spPr/>
      <dgm:t>
        <a:bodyPr/>
        <a:lstStyle/>
        <a:p>
          <a:endParaRPr lang="en-US"/>
        </a:p>
      </dgm:t>
    </dgm:pt>
    <dgm:pt modelId="{247383B5-D758-4D62-B596-581E41AB864A}" type="sibTrans" cxnId="{F1258735-6C55-4EA6-A23D-1D5E2BDF4C86}">
      <dgm:prSet/>
      <dgm:spPr/>
      <dgm:t>
        <a:bodyPr/>
        <a:lstStyle/>
        <a:p>
          <a:endParaRPr lang="en-US"/>
        </a:p>
      </dgm:t>
    </dgm:pt>
    <dgm:pt modelId="{356F825F-E4D1-48F8-BE4A-CE91C247416A}">
      <dgm:prSet/>
      <dgm:spPr/>
      <dgm:t>
        <a:bodyPr/>
        <a:lstStyle/>
        <a:p>
          <a:r>
            <a:rPr lang="en-US"/>
            <a:t>Identify important terms, key points, dates, etc…</a:t>
          </a:r>
        </a:p>
      </dgm:t>
    </dgm:pt>
    <dgm:pt modelId="{C341BB28-14B2-487D-A49B-417E125BC77B}" type="parTrans" cxnId="{46DC8516-FFA5-483F-8F71-AAE7AB2A4352}">
      <dgm:prSet/>
      <dgm:spPr/>
      <dgm:t>
        <a:bodyPr/>
        <a:lstStyle/>
        <a:p>
          <a:endParaRPr lang="en-US"/>
        </a:p>
      </dgm:t>
    </dgm:pt>
    <dgm:pt modelId="{6ACF6834-68EE-4802-AD23-58DD0E37CD2F}" type="sibTrans" cxnId="{46DC8516-FFA5-483F-8F71-AAE7AB2A4352}">
      <dgm:prSet/>
      <dgm:spPr/>
      <dgm:t>
        <a:bodyPr/>
        <a:lstStyle/>
        <a:p>
          <a:endParaRPr lang="en-US"/>
        </a:p>
      </dgm:t>
    </dgm:pt>
    <dgm:pt modelId="{01C1C866-D186-4C8D-A5B4-D840A1F47B49}">
      <dgm:prSet/>
      <dgm:spPr/>
      <dgm:t>
        <a:bodyPr/>
        <a:lstStyle/>
        <a:p>
          <a:r>
            <a:rPr lang="en-US"/>
            <a:t>If handwritten, consider typing notes</a:t>
          </a:r>
        </a:p>
      </dgm:t>
    </dgm:pt>
    <dgm:pt modelId="{1D3B06D1-F1C3-431B-8D49-D7003CA5399B}" type="parTrans" cxnId="{07280C07-1B6A-4C63-B0A4-58FE35C0AC0A}">
      <dgm:prSet/>
      <dgm:spPr/>
      <dgm:t>
        <a:bodyPr/>
        <a:lstStyle/>
        <a:p>
          <a:endParaRPr lang="en-US"/>
        </a:p>
      </dgm:t>
    </dgm:pt>
    <dgm:pt modelId="{A8DDCDA5-4082-4F46-BBFE-428115D9E9A3}" type="sibTrans" cxnId="{07280C07-1B6A-4C63-B0A4-58FE35C0AC0A}">
      <dgm:prSet/>
      <dgm:spPr/>
      <dgm:t>
        <a:bodyPr/>
        <a:lstStyle/>
        <a:p>
          <a:endParaRPr lang="en-US"/>
        </a:p>
      </dgm:t>
    </dgm:pt>
    <dgm:pt modelId="{8B48880E-CC5A-456D-92E7-E3A91655613F}">
      <dgm:prSet/>
      <dgm:spPr/>
      <dgm:t>
        <a:bodyPr/>
        <a:lstStyle/>
        <a:p>
          <a:r>
            <a:rPr lang="en-US" dirty="0"/>
            <a:t>Write </a:t>
          </a:r>
          <a:r>
            <a:rPr lang="en-US" u="sng" dirty="0"/>
            <a:t>summary</a:t>
          </a:r>
          <a:r>
            <a:rPr lang="en-US" dirty="0"/>
            <a:t> and </a:t>
          </a:r>
          <a:r>
            <a:rPr lang="en-US" u="sng" dirty="0"/>
            <a:t>connections</a:t>
          </a:r>
          <a:r>
            <a:rPr lang="en-US" dirty="0"/>
            <a:t> if section has been completed </a:t>
          </a:r>
        </a:p>
      </dgm:t>
    </dgm:pt>
    <dgm:pt modelId="{6E404AA5-F801-4270-BF2A-9C4ADDA53011}" type="parTrans" cxnId="{A0B1D3E3-59B6-4C42-9429-C2EC0D11EE81}">
      <dgm:prSet/>
      <dgm:spPr/>
      <dgm:t>
        <a:bodyPr/>
        <a:lstStyle/>
        <a:p>
          <a:endParaRPr lang="en-US"/>
        </a:p>
      </dgm:t>
    </dgm:pt>
    <dgm:pt modelId="{8F750025-890B-45AA-B7FD-786E46708A63}" type="sibTrans" cxnId="{A0B1D3E3-59B6-4C42-9429-C2EC0D11EE81}">
      <dgm:prSet/>
      <dgm:spPr/>
      <dgm:t>
        <a:bodyPr/>
        <a:lstStyle/>
        <a:p>
          <a:endParaRPr lang="en-US"/>
        </a:p>
      </dgm:t>
    </dgm:pt>
    <dgm:pt modelId="{24B95AAD-3EB8-4EEB-83B7-C1480D2F65D1}">
      <dgm:prSet/>
      <dgm:spPr/>
      <dgm:t>
        <a:bodyPr/>
        <a:lstStyle/>
        <a:p>
          <a:r>
            <a:rPr lang="en-US"/>
            <a:t>WEEKLY</a:t>
          </a:r>
        </a:p>
      </dgm:t>
    </dgm:pt>
    <dgm:pt modelId="{767BBF2A-17D8-4704-A5AB-7BE258D6AFAA}" type="parTrans" cxnId="{538E80DC-3C45-4F3A-AD09-75F15D079F99}">
      <dgm:prSet/>
      <dgm:spPr/>
      <dgm:t>
        <a:bodyPr/>
        <a:lstStyle/>
        <a:p>
          <a:endParaRPr lang="en-US"/>
        </a:p>
      </dgm:t>
    </dgm:pt>
    <dgm:pt modelId="{2E32F3F5-7744-4295-B729-9DE6688D8A0C}" type="sibTrans" cxnId="{538E80DC-3C45-4F3A-AD09-75F15D079F99}">
      <dgm:prSet/>
      <dgm:spPr/>
      <dgm:t>
        <a:bodyPr/>
        <a:lstStyle/>
        <a:p>
          <a:endParaRPr lang="en-US"/>
        </a:p>
      </dgm:t>
    </dgm:pt>
    <dgm:pt modelId="{DBD4FDE7-F3EF-4092-B149-998381E91337}">
      <dgm:prSet/>
      <dgm:spPr/>
      <dgm:t>
        <a:bodyPr/>
        <a:lstStyle/>
        <a:p>
          <a:r>
            <a:rPr lang="en-US" dirty="0"/>
            <a:t>Catch up on nightly studying (see above)</a:t>
          </a:r>
        </a:p>
      </dgm:t>
    </dgm:pt>
    <dgm:pt modelId="{2D3ABDB5-3F27-47FC-A9B8-46310FCFC12F}" type="parTrans" cxnId="{2BA59C64-B47B-4123-B981-A5BF47398EA8}">
      <dgm:prSet/>
      <dgm:spPr/>
      <dgm:t>
        <a:bodyPr/>
        <a:lstStyle/>
        <a:p>
          <a:endParaRPr lang="en-US"/>
        </a:p>
      </dgm:t>
    </dgm:pt>
    <dgm:pt modelId="{10D76567-DB84-4C9C-AE8D-103AAA5D1E7A}" type="sibTrans" cxnId="{2BA59C64-B47B-4123-B981-A5BF47398EA8}">
      <dgm:prSet/>
      <dgm:spPr/>
      <dgm:t>
        <a:bodyPr/>
        <a:lstStyle/>
        <a:p>
          <a:endParaRPr lang="en-US"/>
        </a:p>
      </dgm:t>
    </dgm:pt>
    <dgm:pt modelId="{CE647EA0-6E79-42FE-9767-44E58669D682}">
      <dgm:prSet/>
      <dgm:spPr/>
      <dgm:t>
        <a:bodyPr/>
        <a:lstStyle/>
        <a:p>
          <a:r>
            <a:rPr lang="en-US"/>
            <a:t>Work with Content Review Sheet (CRS)</a:t>
          </a:r>
        </a:p>
      </dgm:t>
    </dgm:pt>
    <dgm:pt modelId="{7119D65D-376B-4FB0-A70B-AC5456F7829E}" type="parTrans" cxnId="{E4F4207F-A7E2-4759-926F-208B6AE761F6}">
      <dgm:prSet/>
      <dgm:spPr/>
      <dgm:t>
        <a:bodyPr/>
        <a:lstStyle/>
        <a:p>
          <a:endParaRPr lang="en-US"/>
        </a:p>
      </dgm:t>
    </dgm:pt>
    <dgm:pt modelId="{A49A7E35-CBDD-4D56-8507-614AA8CA67A7}" type="sibTrans" cxnId="{E4F4207F-A7E2-4759-926F-208B6AE761F6}">
      <dgm:prSet/>
      <dgm:spPr/>
      <dgm:t>
        <a:bodyPr/>
        <a:lstStyle/>
        <a:p>
          <a:endParaRPr lang="en-US"/>
        </a:p>
      </dgm:t>
    </dgm:pt>
    <dgm:pt modelId="{393A468F-A7A1-4098-9BF8-65DF3DA3A68A}">
      <dgm:prSet/>
      <dgm:spPr/>
      <dgm:t>
        <a:bodyPr/>
        <a:lstStyle/>
        <a:p>
          <a:r>
            <a:rPr lang="en-US"/>
            <a:t>Define Key Terms</a:t>
          </a:r>
        </a:p>
      </dgm:t>
    </dgm:pt>
    <dgm:pt modelId="{942BA30A-01A3-445F-924D-28621163C13C}" type="parTrans" cxnId="{0641EF78-E238-4748-BF99-C6FF53145548}">
      <dgm:prSet/>
      <dgm:spPr/>
      <dgm:t>
        <a:bodyPr/>
        <a:lstStyle/>
        <a:p>
          <a:endParaRPr lang="en-US"/>
        </a:p>
      </dgm:t>
    </dgm:pt>
    <dgm:pt modelId="{4AFA312E-E739-440C-BA80-9A7C85087671}" type="sibTrans" cxnId="{0641EF78-E238-4748-BF99-C6FF53145548}">
      <dgm:prSet/>
      <dgm:spPr/>
      <dgm:t>
        <a:bodyPr/>
        <a:lstStyle/>
        <a:p>
          <a:endParaRPr lang="en-US"/>
        </a:p>
      </dgm:t>
    </dgm:pt>
    <dgm:pt modelId="{E955FCD0-E8A5-46F5-AA6C-77FE13DB1C8D}">
      <dgm:prSet/>
      <dgm:spPr/>
      <dgm:t>
        <a:bodyPr/>
        <a:lstStyle/>
        <a:p>
          <a:r>
            <a:rPr lang="en-US"/>
            <a:t>Answer Review Questions</a:t>
          </a:r>
        </a:p>
      </dgm:t>
    </dgm:pt>
    <dgm:pt modelId="{728EE4C5-4BD9-4963-8C8C-D57ABA1064AD}" type="parTrans" cxnId="{048DE508-8ED0-4F0D-A4FB-C6A7675AEE5A}">
      <dgm:prSet/>
      <dgm:spPr/>
      <dgm:t>
        <a:bodyPr/>
        <a:lstStyle/>
        <a:p>
          <a:endParaRPr lang="en-US"/>
        </a:p>
      </dgm:t>
    </dgm:pt>
    <dgm:pt modelId="{561C26C1-9CF7-4625-9FB0-3DF6A42139FF}" type="sibTrans" cxnId="{048DE508-8ED0-4F0D-A4FB-C6A7675AEE5A}">
      <dgm:prSet/>
      <dgm:spPr/>
      <dgm:t>
        <a:bodyPr/>
        <a:lstStyle/>
        <a:p>
          <a:endParaRPr lang="en-US"/>
        </a:p>
      </dgm:t>
    </dgm:pt>
    <dgm:pt modelId="{1FF43F9F-03AE-44D4-A399-00C3D5295A81}">
      <dgm:prSet/>
      <dgm:spPr/>
      <dgm:t>
        <a:bodyPr/>
        <a:lstStyle/>
        <a:p>
          <a:r>
            <a:rPr lang="en-US"/>
            <a:t>Work on Cover Page for Unit</a:t>
          </a:r>
        </a:p>
      </dgm:t>
    </dgm:pt>
    <dgm:pt modelId="{6E545C0B-5DB0-425A-8A03-3A68956949F0}" type="parTrans" cxnId="{10113914-FC39-4AB5-BF9C-6C9CACF26129}">
      <dgm:prSet/>
      <dgm:spPr/>
      <dgm:t>
        <a:bodyPr/>
        <a:lstStyle/>
        <a:p>
          <a:endParaRPr lang="en-US"/>
        </a:p>
      </dgm:t>
    </dgm:pt>
    <dgm:pt modelId="{A121C133-51A9-4318-9DDE-EE6CFE090044}" type="sibTrans" cxnId="{10113914-FC39-4AB5-BF9C-6C9CACF26129}">
      <dgm:prSet/>
      <dgm:spPr/>
      <dgm:t>
        <a:bodyPr/>
        <a:lstStyle/>
        <a:p>
          <a:endParaRPr lang="en-US"/>
        </a:p>
      </dgm:t>
    </dgm:pt>
    <dgm:pt modelId="{DCA2C46E-0FAF-F34C-9E0B-3E80FBBCCD9F}" type="pres">
      <dgm:prSet presAssocID="{E15BA0F2-41DE-4C93-86B8-918CBF92A926}" presName="Name0" presStyleCnt="0">
        <dgm:presLayoutVars>
          <dgm:dir/>
          <dgm:animLvl val="lvl"/>
          <dgm:resizeHandles val="exact"/>
        </dgm:presLayoutVars>
      </dgm:prSet>
      <dgm:spPr/>
    </dgm:pt>
    <dgm:pt modelId="{08A70DC4-27BF-4043-9CA5-DF021B673CF7}" type="pres">
      <dgm:prSet presAssocID="{2527D41F-9A66-4F4E-86EA-C6AEA2C05860}" presName="composite" presStyleCnt="0"/>
      <dgm:spPr/>
    </dgm:pt>
    <dgm:pt modelId="{C222681A-1961-3043-822C-602C2553C7CA}" type="pres">
      <dgm:prSet presAssocID="{2527D41F-9A66-4F4E-86EA-C6AEA2C0586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46DF751-2AC2-7144-B168-E875CE404F92}" type="pres">
      <dgm:prSet presAssocID="{2527D41F-9A66-4F4E-86EA-C6AEA2C05860}" presName="desTx" presStyleLbl="alignAccFollowNode1" presStyleIdx="0" presStyleCnt="2">
        <dgm:presLayoutVars>
          <dgm:bulletEnabled val="1"/>
        </dgm:presLayoutVars>
      </dgm:prSet>
      <dgm:spPr/>
    </dgm:pt>
    <dgm:pt modelId="{4F14BAD3-008A-C94C-9697-F820BEAAD59C}" type="pres">
      <dgm:prSet presAssocID="{58D60E88-83CE-4E0D-A00F-0543B1B9CEA8}" presName="space" presStyleCnt="0"/>
      <dgm:spPr/>
    </dgm:pt>
    <dgm:pt modelId="{70BCE140-57B7-E94B-8E0A-4638DD1E7D3E}" type="pres">
      <dgm:prSet presAssocID="{24B95AAD-3EB8-4EEB-83B7-C1480D2F65D1}" presName="composite" presStyleCnt="0"/>
      <dgm:spPr/>
    </dgm:pt>
    <dgm:pt modelId="{BA70BB8D-A6CE-3F43-8A31-7E8E50064A3F}" type="pres">
      <dgm:prSet presAssocID="{24B95AAD-3EB8-4EEB-83B7-C1480D2F65D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FD66DB2-5E87-BA41-B8B9-044CE882CBC1}" type="pres">
      <dgm:prSet presAssocID="{24B95AAD-3EB8-4EEB-83B7-C1480D2F65D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7280C07-1B6A-4C63-B0A4-58FE35C0AC0A}" srcId="{2527D41F-9A66-4F4E-86EA-C6AEA2C05860}" destId="{01C1C866-D186-4C8D-A5B4-D840A1F47B49}" srcOrd="2" destOrd="0" parTransId="{1D3B06D1-F1C3-431B-8D49-D7003CA5399B}" sibTransId="{A8DDCDA5-4082-4F46-BBFE-428115D9E9A3}"/>
    <dgm:cxn modelId="{048DE508-8ED0-4F0D-A4FB-C6A7675AEE5A}" srcId="{CE647EA0-6E79-42FE-9767-44E58669D682}" destId="{E955FCD0-E8A5-46F5-AA6C-77FE13DB1C8D}" srcOrd="1" destOrd="0" parTransId="{728EE4C5-4BD9-4963-8C8C-D57ABA1064AD}" sibTransId="{561C26C1-9CF7-4625-9FB0-3DF6A42139FF}"/>
    <dgm:cxn modelId="{D20D9510-CDA5-A849-A183-E38CF78E2E69}" type="presOf" srcId="{E955FCD0-E8A5-46F5-AA6C-77FE13DB1C8D}" destId="{7FD66DB2-5E87-BA41-B8B9-044CE882CBC1}" srcOrd="0" destOrd="3" presId="urn:microsoft.com/office/officeart/2005/8/layout/hList1"/>
    <dgm:cxn modelId="{10113914-FC39-4AB5-BF9C-6C9CACF26129}" srcId="{24B95AAD-3EB8-4EEB-83B7-C1480D2F65D1}" destId="{1FF43F9F-03AE-44D4-A399-00C3D5295A81}" srcOrd="2" destOrd="0" parTransId="{6E545C0B-5DB0-425A-8A03-3A68956949F0}" sibTransId="{A121C133-51A9-4318-9DDE-EE6CFE090044}"/>
    <dgm:cxn modelId="{46DC8516-FFA5-483F-8F71-AAE7AB2A4352}" srcId="{2527D41F-9A66-4F4E-86EA-C6AEA2C05860}" destId="{356F825F-E4D1-48F8-BE4A-CE91C247416A}" srcOrd="1" destOrd="0" parTransId="{C341BB28-14B2-487D-A49B-417E125BC77B}" sibTransId="{6ACF6834-68EE-4802-AD23-58DD0E37CD2F}"/>
    <dgm:cxn modelId="{4A415B25-645A-5A4C-9D9A-11385E6796CB}" type="presOf" srcId="{01C1C866-D186-4C8D-A5B4-D840A1F47B49}" destId="{C46DF751-2AC2-7144-B168-E875CE404F92}" srcOrd="0" destOrd="2" presId="urn:microsoft.com/office/officeart/2005/8/layout/hList1"/>
    <dgm:cxn modelId="{F1258735-6C55-4EA6-A23D-1D5E2BDF4C86}" srcId="{2527D41F-9A66-4F4E-86EA-C6AEA2C05860}" destId="{04E66EDB-52AA-4562-8935-FD50783D1277}" srcOrd="0" destOrd="0" parTransId="{BFB24B19-D526-490C-B9CC-87629A712AC9}" sibTransId="{247383B5-D758-4D62-B596-581E41AB864A}"/>
    <dgm:cxn modelId="{BAF3A74E-2477-5946-9186-AC4563E8BCBD}" type="presOf" srcId="{24B95AAD-3EB8-4EEB-83B7-C1480D2F65D1}" destId="{BA70BB8D-A6CE-3F43-8A31-7E8E50064A3F}" srcOrd="0" destOrd="0" presId="urn:microsoft.com/office/officeart/2005/8/layout/hList1"/>
    <dgm:cxn modelId="{1E35485D-BCAE-F647-A452-BC97BBE4A0C3}" type="presOf" srcId="{8B48880E-CC5A-456D-92E7-E3A91655613F}" destId="{C46DF751-2AC2-7144-B168-E875CE404F92}" srcOrd="0" destOrd="3" presId="urn:microsoft.com/office/officeart/2005/8/layout/hList1"/>
    <dgm:cxn modelId="{2BA59C64-B47B-4123-B981-A5BF47398EA8}" srcId="{24B95AAD-3EB8-4EEB-83B7-C1480D2F65D1}" destId="{DBD4FDE7-F3EF-4092-B149-998381E91337}" srcOrd="0" destOrd="0" parTransId="{2D3ABDB5-3F27-47FC-A9B8-46310FCFC12F}" sibTransId="{10D76567-DB84-4C9C-AE8D-103AAA5D1E7A}"/>
    <dgm:cxn modelId="{2A75686A-819F-3243-AF7A-0AF1EE70441F}" type="presOf" srcId="{DBD4FDE7-F3EF-4092-B149-998381E91337}" destId="{7FD66DB2-5E87-BA41-B8B9-044CE882CBC1}" srcOrd="0" destOrd="0" presId="urn:microsoft.com/office/officeart/2005/8/layout/hList1"/>
    <dgm:cxn modelId="{0641EF78-E238-4748-BF99-C6FF53145548}" srcId="{CE647EA0-6E79-42FE-9767-44E58669D682}" destId="{393A468F-A7A1-4098-9BF8-65DF3DA3A68A}" srcOrd="0" destOrd="0" parTransId="{942BA30A-01A3-445F-924D-28621163C13C}" sibTransId="{4AFA312E-E739-440C-BA80-9A7C85087671}"/>
    <dgm:cxn modelId="{E4F4207F-A7E2-4759-926F-208B6AE761F6}" srcId="{24B95AAD-3EB8-4EEB-83B7-C1480D2F65D1}" destId="{CE647EA0-6E79-42FE-9767-44E58669D682}" srcOrd="1" destOrd="0" parTransId="{7119D65D-376B-4FB0-A70B-AC5456F7829E}" sibTransId="{A49A7E35-CBDD-4D56-8507-614AA8CA67A7}"/>
    <dgm:cxn modelId="{B80A7F94-71C1-4A56-8CC0-B6FAB16904D3}" srcId="{E15BA0F2-41DE-4C93-86B8-918CBF92A926}" destId="{2527D41F-9A66-4F4E-86EA-C6AEA2C05860}" srcOrd="0" destOrd="0" parTransId="{23FFC243-EF66-41D6-BB8D-71D78D2CDA0E}" sibTransId="{58D60E88-83CE-4E0D-A00F-0543B1B9CEA8}"/>
    <dgm:cxn modelId="{DD02DEA1-EC56-F543-8618-E396C424278F}" type="presOf" srcId="{E15BA0F2-41DE-4C93-86B8-918CBF92A926}" destId="{DCA2C46E-0FAF-F34C-9E0B-3E80FBBCCD9F}" srcOrd="0" destOrd="0" presId="urn:microsoft.com/office/officeart/2005/8/layout/hList1"/>
    <dgm:cxn modelId="{24366BBC-60FD-6D44-B96A-F6FF7A422BC4}" type="presOf" srcId="{2527D41F-9A66-4F4E-86EA-C6AEA2C05860}" destId="{C222681A-1961-3043-822C-602C2553C7CA}" srcOrd="0" destOrd="0" presId="urn:microsoft.com/office/officeart/2005/8/layout/hList1"/>
    <dgm:cxn modelId="{3E40AAC0-735B-7C46-BC7D-AE5724B46760}" type="presOf" srcId="{04E66EDB-52AA-4562-8935-FD50783D1277}" destId="{C46DF751-2AC2-7144-B168-E875CE404F92}" srcOrd="0" destOrd="0" presId="urn:microsoft.com/office/officeart/2005/8/layout/hList1"/>
    <dgm:cxn modelId="{538E80DC-3C45-4F3A-AD09-75F15D079F99}" srcId="{E15BA0F2-41DE-4C93-86B8-918CBF92A926}" destId="{24B95AAD-3EB8-4EEB-83B7-C1480D2F65D1}" srcOrd="1" destOrd="0" parTransId="{767BBF2A-17D8-4704-A5AB-7BE258D6AFAA}" sibTransId="{2E32F3F5-7744-4295-B729-9DE6688D8A0C}"/>
    <dgm:cxn modelId="{CF9FDFE0-21D0-F248-87BA-1D8B49C4B7C7}" type="presOf" srcId="{1FF43F9F-03AE-44D4-A399-00C3D5295A81}" destId="{7FD66DB2-5E87-BA41-B8B9-044CE882CBC1}" srcOrd="0" destOrd="4" presId="urn:microsoft.com/office/officeart/2005/8/layout/hList1"/>
    <dgm:cxn modelId="{A0B1D3E3-59B6-4C42-9429-C2EC0D11EE81}" srcId="{2527D41F-9A66-4F4E-86EA-C6AEA2C05860}" destId="{8B48880E-CC5A-456D-92E7-E3A91655613F}" srcOrd="3" destOrd="0" parTransId="{6E404AA5-F801-4270-BF2A-9C4ADDA53011}" sibTransId="{8F750025-890B-45AA-B7FD-786E46708A63}"/>
    <dgm:cxn modelId="{98CA1DE6-4AFD-0648-8E96-ED2CE9F17AF6}" type="presOf" srcId="{393A468F-A7A1-4098-9BF8-65DF3DA3A68A}" destId="{7FD66DB2-5E87-BA41-B8B9-044CE882CBC1}" srcOrd="0" destOrd="2" presId="urn:microsoft.com/office/officeart/2005/8/layout/hList1"/>
    <dgm:cxn modelId="{1AE1D1F9-DC37-1A4E-B813-22A475AC83E8}" type="presOf" srcId="{356F825F-E4D1-48F8-BE4A-CE91C247416A}" destId="{C46DF751-2AC2-7144-B168-E875CE404F92}" srcOrd="0" destOrd="1" presId="urn:microsoft.com/office/officeart/2005/8/layout/hList1"/>
    <dgm:cxn modelId="{0DA5ADFD-1CB1-C340-A7C4-63362E6F82A2}" type="presOf" srcId="{CE647EA0-6E79-42FE-9767-44E58669D682}" destId="{7FD66DB2-5E87-BA41-B8B9-044CE882CBC1}" srcOrd="0" destOrd="1" presId="urn:microsoft.com/office/officeart/2005/8/layout/hList1"/>
    <dgm:cxn modelId="{FF4A355B-3672-604D-B385-ACE7100C45F2}" type="presParOf" srcId="{DCA2C46E-0FAF-F34C-9E0B-3E80FBBCCD9F}" destId="{08A70DC4-27BF-4043-9CA5-DF021B673CF7}" srcOrd="0" destOrd="0" presId="urn:microsoft.com/office/officeart/2005/8/layout/hList1"/>
    <dgm:cxn modelId="{1862C775-75AD-A943-BF5A-ADC9F640F893}" type="presParOf" srcId="{08A70DC4-27BF-4043-9CA5-DF021B673CF7}" destId="{C222681A-1961-3043-822C-602C2553C7CA}" srcOrd="0" destOrd="0" presId="urn:microsoft.com/office/officeart/2005/8/layout/hList1"/>
    <dgm:cxn modelId="{0A7E9BC0-BD7A-3C47-A3E3-8E31F56DCD9E}" type="presParOf" srcId="{08A70DC4-27BF-4043-9CA5-DF021B673CF7}" destId="{C46DF751-2AC2-7144-B168-E875CE404F92}" srcOrd="1" destOrd="0" presId="urn:microsoft.com/office/officeart/2005/8/layout/hList1"/>
    <dgm:cxn modelId="{DBB6C146-71DF-884D-BA18-64F36BC15539}" type="presParOf" srcId="{DCA2C46E-0FAF-F34C-9E0B-3E80FBBCCD9F}" destId="{4F14BAD3-008A-C94C-9697-F820BEAAD59C}" srcOrd="1" destOrd="0" presId="urn:microsoft.com/office/officeart/2005/8/layout/hList1"/>
    <dgm:cxn modelId="{A9E8E653-0ADC-FB47-AA04-D47307CBF908}" type="presParOf" srcId="{DCA2C46E-0FAF-F34C-9E0B-3E80FBBCCD9F}" destId="{70BCE140-57B7-E94B-8E0A-4638DD1E7D3E}" srcOrd="2" destOrd="0" presId="urn:microsoft.com/office/officeart/2005/8/layout/hList1"/>
    <dgm:cxn modelId="{F38136B2-CE14-2449-BA08-9503D5AD2ACA}" type="presParOf" srcId="{70BCE140-57B7-E94B-8E0A-4638DD1E7D3E}" destId="{BA70BB8D-A6CE-3F43-8A31-7E8E50064A3F}" srcOrd="0" destOrd="0" presId="urn:microsoft.com/office/officeart/2005/8/layout/hList1"/>
    <dgm:cxn modelId="{2F256DF1-8DBD-9141-8A3B-5E41C76E0204}" type="presParOf" srcId="{70BCE140-57B7-E94B-8E0A-4638DD1E7D3E}" destId="{7FD66DB2-5E87-BA41-B8B9-044CE882CB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24C2F2-8DC8-4214-BA1C-BC3261E47CC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1458872-5246-4A05-A9E3-A0A1B85EDD5A}">
      <dgm:prSet/>
      <dgm:spPr/>
      <dgm:t>
        <a:bodyPr/>
        <a:lstStyle/>
        <a:p>
          <a:r>
            <a:rPr lang="en-US"/>
            <a:t>AP Prep Books</a:t>
          </a:r>
        </a:p>
      </dgm:t>
    </dgm:pt>
    <dgm:pt modelId="{3F8A94EE-C788-4AF6-B649-439C6D39FF84}" type="parTrans" cxnId="{4408029B-9D45-44DC-9149-4A449AEFF94B}">
      <dgm:prSet/>
      <dgm:spPr/>
      <dgm:t>
        <a:bodyPr/>
        <a:lstStyle/>
        <a:p>
          <a:endParaRPr lang="en-US"/>
        </a:p>
      </dgm:t>
    </dgm:pt>
    <dgm:pt modelId="{3B08C622-C03F-45BB-A4EE-AF56A0748D69}" type="sibTrans" cxnId="{4408029B-9D45-44DC-9149-4A449AEFF94B}">
      <dgm:prSet/>
      <dgm:spPr/>
      <dgm:t>
        <a:bodyPr/>
        <a:lstStyle/>
        <a:p>
          <a:endParaRPr lang="en-US"/>
        </a:p>
      </dgm:t>
    </dgm:pt>
    <dgm:pt modelId="{18F5854F-6AB8-4A5D-A91E-4F8BD404F5E9}">
      <dgm:prSet/>
      <dgm:spPr/>
      <dgm:t>
        <a:bodyPr/>
        <a:lstStyle/>
        <a:p>
          <a:r>
            <a:rPr lang="en-US"/>
            <a:t>Definitely get one by spring break!</a:t>
          </a:r>
        </a:p>
      </dgm:t>
    </dgm:pt>
    <dgm:pt modelId="{57B2CD91-840A-468E-9870-CC69C89FC28C}" type="parTrans" cxnId="{95C94BBE-7DF5-4369-B7D7-BEBF2A2E655C}">
      <dgm:prSet/>
      <dgm:spPr/>
      <dgm:t>
        <a:bodyPr/>
        <a:lstStyle/>
        <a:p>
          <a:endParaRPr lang="en-US"/>
        </a:p>
      </dgm:t>
    </dgm:pt>
    <dgm:pt modelId="{2389D4BC-5FED-44D0-B6C1-9C1061665B2A}" type="sibTrans" cxnId="{95C94BBE-7DF5-4369-B7D7-BEBF2A2E655C}">
      <dgm:prSet/>
      <dgm:spPr/>
      <dgm:t>
        <a:bodyPr/>
        <a:lstStyle/>
        <a:p>
          <a:endParaRPr lang="en-US"/>
        </a:p>
      </dgm:t>
    </dgm:pt>
    <dgm:pt modelId="{683EA30E-F2BD-4C5E-8D17-681FA38CD531}">
      <dgm:prSet/>
      <dgm:spPr/>
      <dgm:t>
        <a:bodyPr/>
        <a:lstStyle/>
        <a:p>
          <a:r>
            <a:rPr lang="en-US"/>
            <a:t>Review Videos </a:t>
          </a:r>
        </a:p>
      </dgm:t>
    </dgm:pt>
    <dgm:pt modelId="{37604EC0-EF09-4AB9-8A21-72C0BDA30783}" type="parTrans" cxnId="{E911B0DC-7992-4748-BC28-75FC797427C0}">
      <dgm:prSet/>
      <dgm:spPr/>
      <dgm:t>
        <a:bodyPr/>
        <a:lstStyle/>
        <a:p>
          <a:endParaRPr lang="en-US"/>
        </a:p>
      </dgm:t>
    </dgm:pt>
    <dgm:pt modelId="{84ECB6C3-E7DB-49A1-9250-DAB4C8136ED1}" type="sibTrans" cxnId="{E911B0DC-7992-4748-BC28-75FC797427C0}">
      <dgm:prSet/>
      <dgm:spPr/>
      <dgm:t>
        <a:bodyPr/>
        <a:lstStyle/>
        <a:p>
          <a:endParaRPr lang="en-US"/>
        </a:p>
      </dgm:t>
    </dgm:pt>
    <dgm:pt modelId="{2D87F9C4-DA73-4D0D-A98A-1870A0C184D0}">
      <dgm:prSet/>
      <dgm:spPr/>
      <dgm:t>
        <a:bodyPr/>
        <a:lstStyle/>
        <a:p>
          <a:r>
            <a:rPr lang="en-US"/>
            <a:t>Available on website </a:t>
          </a:r>
        </a:p>
      </dgm:t>
    </dgm:pt>
    <dgm:pt modelId="{E02B8D5C-2D22-4520-8DA7-D0F2C87F03E8}" type="parTrans" cxnId="{8C99E36F-8A8D-4353-9BD8-E4BF83782779}">
      <dgm:prSet/>
      <dgm:spPr/>
      <dgm:t>
        <a:bodyPr/>
        <a:lstStyle/>
        <a:p>
          <a:endParaRPr lang="en-US"/>
        </a:p>
      </dgm:t>
    </dgm:pt>
    <dgm:pt modelId="{6E13B997-AE52-4D59-BAD1-329AB7724B6C}" type="sibTrans" cxnId="{8C99E36F-8A8D-4353-9BD8-E4BF83782779}">
      <dgm:prSet/>
      <dgm:spPr/>
      <dgm:t>
        <a:bodyPr/>
        <a:lstStyle/>
        <a:p>
          <a:endParaRPr lang="en-US"/>
        </a:p>
      </dgm:t>
    </dgm:pt>
    <dgm:pt modelId="{633A4ED7-73AE-44C4-AF4E-403798CCDBA6}">
      <dgm:prSet/>
      <dgm:spPr/>
      <dgm:t>
        <a:bodyPr/>
        <a:lstStyle/>
        <a:p>
          <a:r>
            <a:rPr lang="en-US"/>
            <a:t>Crash Course, Tom Richey, Paul Sargeant</a:t>
          </a:r>
        </a:p>
      </dgm:t>
    </dgm:pt>
    <dgm:pt modelId="{5D74BB87-2CD4-43B0-8ED5-021BE5CC99E9}" type="parTrans" cxnId="{F10B05B0-4C42-4017-B34C-F206BF4493A6}">
      <dgm:prSet/>
      <dgm:spPr/>
      <dgm:t>
        <a:bodyPr/>
        <a:lstStyle/>
        <a:p>
          <a:endParaRPr lang="en-US"/>
        </a:p>
      </dgm:t>
    </dgm:pt>
    <dgm:pt modelId="{7172DA4D-B98A-4F26-ACF6-6EEDA74528AF}" type="sibTrans" cxnId="{F10B05B0-4C42-4017-B34C-F206BF4493A6}">
      <dgm:prSet/>
      <dgm:spPr/>
      <dgm:t>
        <a:bodyPr/>
        <a:lstStyle/>
        <a:p>
          <a:endParaRPr lang="en-US"/>
        </a:p>
      </dgm:t>
    </dgm:pt>
    <dgm:pt modelId="{34491B5A-F49B-4916-B7BD-6679705BB293}">
      <dgm:prSet/>
      <dgm:spPr/>
      <dgm:t>
        <a:bodyPr/>
        <a:lstStyle/>
        <a:p>
          <a:r>
            <a:rPr lang="en-US"/>
            <a:t>Quizlet</a:t>
          </a:r>
        </a:p>
      </dgm:t>
    </dgm:pt>
    <dgm:pt modelId="{F64AC4DB-D6A6-4518-815E-B10C177DDEFC}" type="parTrans" cxnId="{F9127FF8-19DA-4E4C-AC5A-D5DFB1A45699}">
      <dgm:prSet/>
      <dgm:spPr/>
      <dgm:t>
        <a:bodyPr/>
        <a:lstStyle/>
        <a:p>
          <a:endParaRPr lang="en-US"/>
        </a:p>
      </dgm:t>
    </dgm:pt>
    <dgm:pt modelId="{B0E3E96A-B8A1-43D2-8E5D-88DF0F0656BA}" type="sibTrans" cxnId="{F9127FF8-19DA-4E4C-AC5A-D5DFB1A45699}">
      <dgm:prSet/>
      <dgm:spPr/>
      <dgm:t>
        <a:bodyPr/>
        <a:lstStyle/>
        <a:p>
          <a:endParaRPr lang="en-US"/>
        </a:p>
      </dgm:t>
    </dgm:pt>
    <dgm:pt modelId="{F750EC22-028D-48F2-B734-DB201FDFDFA3}">
      <dgm:prSet/>
      <dgm:spPr/>
      <dgm:t>
        <a:bodyPr/>
        <a:lstStyle/>
        <a:p>
          <a:r>
            <a:rPr lang="en-US"/>
            <a:t>Create your own, collaborate, or use existing sets created by other students (note: these may not be tailored to our class)</a:t>
          </a:r>
        </a:p>
      </dgm:t>
    </dgm:pt>
    <dgm:pt modelId="{75FC68BB-2C3F-49C4-B9CA-52D561C245C7}" type="parTrans" cxnId="{053DE088-0FCD-4823-9234-FF69B2275CE4}">
      <dgm:prSet/>
      <dgm:spPr/>
      <dgm:t>
        <a:bodyPr/>
        <a:lstStyle/>
        <a:p>
          <a:endParaRPr lang="en-US"/>
        </a:p>
      </dgm:t>
    </dgm:pt>
    <dgm:pt modelId="{9C249071-5545-4B5E-B952-86C497B7D4BE}" type="sibTrans" cxnId="{053DE088-0FCD-4823-9234-FF69B2275CE4}">
      <dgm:prSet/>
      <dgm:spPr/>
      <dgm:t>
        <a:bodyPr/>
        <a:lstStyle/>
        <a:p>
          <a:endParaRPr lang="en-US"/>
        </a:p>
      </dgm:t>
    </dgm:pt>
    <dgm:pt modelId="{056B1222-396D-45D4-9BE8-FAC7415FB04D}">
      <dgm:prSet/>
      <dgm:spPr/>
      <dgm:t>
        <a:bodyPr/>
        <a:lstStyle/>
        <a:p>
          <a:r>
            <a:rPr lang="en-US"/>
            <a:t>Conference Period</a:t>
          </a:r>
        </a:p>
      </dgm:t>
    </dgm:pt>
    <dgm:pt modelId="{B31BB163-1C82-486E-A7EB-855CD3779FF7}" type="parTrans" cxnId="{044B68F9-207B-4E87-8B15-CA454292BCFB}">
      <dgm:prSet/>
      <dgm:spPr/>
      <dgm:t>
        <a:bodyPr/>
        <a:lstStyle/>
        <a:p>
          <a:endParaRPr lang="en-US"/>
        </a:p>
      </dgm:t>
    </dgm:pt>
    <dgm:pt modelId="{3F46CD2D-5EDE-4EA4-8D91-7E12A8BB22C2}" type="sibTrans" cxnId="{044B68F9-207B-4E87-8B15-CA454292BCFB}">
      <dgm:prSet/>
      <dgm:spPr/>
      <dgm:t>
        <a:bodyPr/>
        <a:lstStyle/>
        <a:p>
          <a:endParaRPr lang="en-US"/>
        </a:p>
      </dgm:t>
    </dgm:pt>
    <dgm:pt modelId="{41103A79-7224-CC42-B8BE-3BF288AD359C}">
      <dgm:prSet/>
      <dgm:spPr/>
      <dgm:t>
        <a:bodyPr/>
        <a:lstStyle/>
        <a:p>
          <a:r>
            <a:rPr lang="en-US"/>
            <a:t>AP Classroom</a:t>
          </a:r>
        </a:p>
      </dgm:t>
    </dgm:pt>
    <dgm:pt modelId="{BC413958-D9F1-5645-ABDC-F043093E0AAF}" type="parTrans" cxnId="{B41B5A6B-9A1B-1646-B56C-EFEBD20F372C}">
      <dgm:prSet/>
      <dgm:spPr/>
      <dgm:t>
        <a:bodyPr/>
        <a:lstStyle/>
        <a:p>
          <a:endParaRPr lang="en-US"/>
        </a:p>
      </dgm:t>
    </dgm:pt>
    <dgm:pt modelId="{39DF4F27-3E88-6949-8D67-CDF3BD2D898E}" type="sibTrans" cxnId="{B41B5A6B-9A1B-1646-B56C-EFEBD20F372C}">
      <dgm:prSet/>
      <dgm:spPr/>
      <dgm:t>
        <a:bodyPr/>
        <a:lstStyle/>
        <a:p>
          <a:endParaRPr lang="en-US"/>
        </a:p>
      </dgm:t>
    </dgm:pt>
    <dgm:pt modelId="{4E40BAD9-7899-054F-94C2-296EF312E2B0}">
      <dgm:prSet/>
      <dgm:spPr/>
      <dgm:t>
        <a:bodyPr/>
        <a:lstStyle/>
        <a:p>
          <a:r>
            <a:rPr lang="en-US"/>
            <a:t>Access practice questions to prepare for exams</a:t>
          </a:r>
        </a:p>
      </dgm:t>
    </dgm:pt>
    <dgm:pt modelId="{A0541DE0-A1AB-8240-8CD1-8B55FCD79F94}" type="parTrans" cxnId="{69F9455D-FE18-5D41-9DE8-9B9DCADF40E4}">
      <dgm:prSet/>
      <dgm:spPr/>
      <dgm:t>
        <a:bodyPr/>
        <a:lstStyle/>
        <a:p>
          <a:endParaRPr lang="en-US"/>
        </a:p>
      </dgm:t>
    </dgm:pt>
    <dgm:pt modelId="{756DB8D7-7D09-594D-8C1B-DAF300E03797}" type="sibTrans" cxnId="{69F9455D-FE18-5D41-9DE8-9B9DCADF40E4}">
      <dgm:prSet/>
      <dgm:spPr/>
      <dgm:t>
        <a:bodyPr/>
        <a:lstStyle/>
        <a:p>
          <a:endParaRPr lang="en-US"/>
        </a:p>
      </dgm:t>
    </dgm:pt>
    <dgm:pt modelId="{669D524D-378A-EB47-93AA-648F45399025}">
      <dgm:prSet/>
      <dgm:spPr/>
      <dgm:t>
        <a:bodyPr/>
        <a:lstStyle/>
        <a:p>
          <a:r>
            <a:rPr lang="en-US"/>
            <a:t>Meet with Ms. Tully or create a study group to meet in LL7 during conference</a:t>
          </a:r>
        </a:p>
      </dgm:t>
    </dgm:pt>
    <dgm:pt modelId="{78B4338D-9E16-E74D-8B2D-E5F5B6A1C3FE}" type="parTrans" cxnId="{76825879-C4AC-3B43-AA7E-EE742EC05BBD}">
      <dgm:prSet/>
      <dgm:spPr/>
      <dgm:t>
        <a:bodyPr/>
        <a:lstStyle/>
        <a:p>
          <a:endParaRPr lang="en-US"/>
        </a:p>
      </dgm:t>
    </dgm:pt>
    <dgm:pt modelId="{6B2A9A87-14FA-614D-BC1B-DD526F4742A3}" type="sibTrans" cxnId="{76825879-C4AC-3B43-AA7E-EE742EC05BBD}">
      <dgm:prSet/>
      <dgm:spPr/>
      <dgm:t>
        <a:bodyPr/>
        <a:lstStyle/>
        <a:p>
          <a:endParaRPr lang="en-US"/>
        </a:p>
      </dgm:t>
    </dgm:pt>
    <dgm:pt modelId="{F92AAFCE-9325-2C4F-9827-ABCE2C595FDD}" type="pres">
      <dgm:prSet presAssocID="{C424C2F2-8DC8-4214-BA1C-BC3261E47CC7}" presName="Name0" presStyleCnt="0">
        <dgm:presLayoutVars>
          <dgm:dir/>
          <dgm:animLvl val="lvl"/>
          <dgm:resizeHandles val="exact"/>
        </dgm:presLayoutVars>
      </dgm:prSet>
      <dgm:spPr/>
    </dgm:pt>
    <dgm:pt modelId="{8FABEB7F-14CB-474C-8945-42AED540553C}" type="pres">
      <dgm:prSet presAssocID="{11458872-5246-4A05-A9E3-A0A1B85EDD5A}" presName="linNode" presStyleCnt="0"/>
      <dgm:spPr/>
    </dgm:pt>
    <dgm:pt modelId="{E0513F7B-7B8D-AE46-BB73-77EC19E36B05}" type="pres">
      <dgm:prSet presAssocID="{11458872-5246-4A05-A9E3-A0A1B85EDD5A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29651176-FB33-7947-85E9-376313E67D90}" type="pres">
      <dgm:prSet presAssocID="{11458872-5246-4A05-A9E3-A0A1B85EDD5A}" presName="descendantText" presStyleLbl="alignAccFollowNode1" presStyleIdx="0" presStyleCnt="5">
        <dgm:presLayoutVars>
          <dgm:bulletEnabled val="1"/>
        </dgm:presLayoutVars>
      </dgm:prSet>
      <dgm:spPr/>
    </dgm:pt>
    <dgm:pt modelId="{3A552C12-3BFD-3F4E-A1C5-3E0F8C6FD99C}" type="pres">
      <dgm:prSet presAssocID="{3B08C622-C03F-45BB-A4EE-AF56A0748D69}" presName="sp" presStyleCnt="0"/>
      <dgm:spPr/>
    </dgm:pt>
    <dgm:pt modelId="{2618B7FA-CA2F-E947-8452-3E3C9CDCFB59}" type="pres">
      <dgm:prSet presAssocID="{683EA30E-F2BD-4C5E-8D17-681FA38CD531}" presName="linNode" presStyleCnt="0"/>
      <dgm:spPr/>
    </dgm:pt>
    <dgm:pt modelId="{9FDA33CA-065E-7347-958C-79F2148E9DE2}" type="pres">
      <dgm:prSet presAssocID="{683EA30E-F2BD-4C5E-8D17-681FA38CD531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4CB35EB-889F-D543-9958-4BAA8347973C}" type="pres">
      <dgm:prSet presAssocID="{683EA30E-F2BD-4C5E-8D17-681FA38CD531}" presName="descendantText" presStyleLbl="alignAccFollowNode1" presStyleIdx="1" presStyleCnt="5">
        <dgm:presLayoutVars>
          <dgm:bulletEnabled val="1"/>
        </dgm:presLayoutVars>
      </dgm:prSet>
      <dgm:spPr/>
    </dgm:pt>
    <dgm:pt modelId="{FA192B14-7D71-C44D-95AF-E14895DBF870}" type="pres">
      <dgm:prSet presAssocID="{84ECB6C3-E7DB-49A1-9250-DAB4C8136ED1}" presName="sp" presStyleCnt="0"/>
      <dgm:spPr/>
    </dgm:pt>
    <dgm:pt modelId="{25EC18A8-2C0B-2240-8818-79BCB89A028C}" type="pres">
      <dgm:prSet presAssocID="{34491B5A-F49B-4916-B7BD-6679705BB293}" presName="linNode" presStyleCnt="0"/>
      <dgm:spPr/>
    </dgm:pt>
    <dgm:pt modelId="{690BAB21-4ACE-B043-A0BC-70EA9EADFB3A}" type="pres">
      <dgm:prSet presAssocID="{34491B5A-F49B-4916-B7BD-6679705BB293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ECA12EF9-CD42-9542-8A97-A48CB2BA6923}" type="pres">
      <dgm:prSet presAssocID="{34491B5A-F49B-4916-B7BD-6679705BB293}" presName="descendantText" presStyleLbl="alignAccFollowNode1" presStyleIdx="2" presStyleCnt="5">
        <dgm:presLayoutVars>
          <dgm:bulletEnabled val="1"/>
        </dgm:presLayoutVars>
      </dgm:prSet>
      <dgm:spPr/>
    </dgm:pt>
    <dgm:pt modelId="{4440D238-BE3A-394C-92F9-ED47224E0597}" type="pres">
      <dgm:prSet presAssocID="{B0E3E96A-B8A1-43D2-8E5D-88DF0F0656BA}" presName="sp" presStyleCnt="0"/>
      <dgm:spPr/>
    </dgm:pt>
    <dgm:pt modelId="{B3A8CD1F-49D6-7144-B69E-48665A2E04CD}" type="pres">
      <dgm:prSet presAssocID="{056B1222-396D-45D4-9BE8-FAC7415FB04D}" presName="linNode" presStyleCnt="0"/>
      <dgm:spPr/>
    </dgm:pt>
    <dgm:pt modelId="{5DC02A13-308C-CC4B-B923-B3A515464C92}" type="pres">
      <dgm:prSet presAssocID="{056B1222-396D-45D4-9BE8-FAC7415FB04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0EA50B9-FF19-ED44-BFB1-ECCDA7597EC2}" type="pres">
      <dgm:prSet presAssocID="{056B1222-396D-45D4-9BE8-FAC7415FB04D}" presName="descendantText" presStyleLbl="alignAccFollowNode1" presStyleIdx="3" presStyleCnt="5">
        <dgm:presLayoutVars>
          <dgm:bulletEnabled val="1"/>
        </dgm:presLayoutVars>
      </dgm:prSet>
      <dgm:spPr/>
    </dgm:pt>
    <dgm:pt modelId="{091E0891-397B-B14B-87A8-41D78A9858F3}" type="pres">
      <dgm:prSet presAssocID="{3F46CD2D-5EDE-4EA4-8D91-7E12A8BB22C2}" presName="sp" presStyleCnt="0"/>
      <dgm:spPr/>
    </dgm:pt>
    <dgm:pt modelId="{071E0DA6-FF08-6348-A854-AB3E97453DDF}" type="pres">
      <dgm:prSet presAssocID="{41103A79-7224-CC42-B8BE-3BF288AD359C}" presName="linNode" presStyleCnt="0"/>
      <dgm:spPr/>
    </dgm:pt>
    <dgm:pt modelId="{E8BF77C0-13E1-AC47-9515-CF99385915E4}" type="pres">
      <dgm:prSet presAssocID="{41103A79-7224-CC42-B8BE-3BF288AD359C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D333605B-FA7C-DB44-8652-EC5F89555B45}" type="pres">
      <dgm:prSet presAssocID="{41103A79-7224-CC42-B8BE-3BF288AD359C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ABECB15-C865-8747-81D3-7F5C25131630}" type="presOf" srcId="{2D87F9C4-DA73-4D0D-A98A-1870A0C184D0}" destId="{84CB35EB-889F-D543-9958-4BAA8347973C}" srcOrd="0" destOrd="0" presId="urn:microsoft.com/office/officeart/2005/8/layout/vList5"/>
    <dgm:cxn modelId="{2BC3D028-A764-7C41-A712-D79155B78392}" type="presOf" srcId="{C424C2F2-8DC8-4214-BA1C-BC3261E47CC7}" destId="{F92AAFCE-9325-2C4F-9827-ABCE2C595FDD}" srcOrd="0" destOrd="0" presId="urn:microsoft.com/office/officeart/2005/8/layout/vList5"/>
    <dgm:cxn modelId="{69F9455D-FE18-5D41-9DE8-9B9DCADF40E4}" srcId="{41103A79-7224-CC42-B8BE-3BF288AD359C}" destId="{4E40BAD9-7899-054F-94C2-296EF312E2B0}" srcOrd="0" destOrd="0" parTransId="{A0541DE0-A1AB-8240-8CD1-8B55FCD79F94}" sibTransId="{756DB8D7-7D09-594D-8C1B-DAF300E03797}"/>
    <dgm:cxn modelId="{A4334869-CE67-0A49-8AC4-6630C3E270B5}" type="presOf" srcId="{4E40BAD9-7899-054F-94C2-296EF312E2B0}" destId="{D333605B-FA7C-DB44-8652-EC5F89555B45}" srcOrd="0" destOrd="0" presId="urn:microsoft.com/office/officeart/2005/8/layout/vList5"/>
    <dgm:cxn modelId="{B41B5A6B-9A1B-1646-B56C-EFEBD20F372C}" srcId="{C424C2F2-8DC8-4214-BA1C-BC3261E47CC7}" destId="{41103A79-7224-CC42-B8BE-3BF288AD359C}" srcOrd="4" destOrd="0" parTransId="{BC413958-D9F1-5645-ABDC-F043093E0AAF}" sibTransId="{39DF4F27-3E88-6949-8D67-CDF3BD2D898E}"/>
    <dgm:cxn modelId="{BD089E6B-08FB-1B46-AA01-EECCBCF95B11}" type="presOf" srcId="{056B1222-396D-45D4-9BE8-FAC7415FB04D}" destId="{5DC02A13-308C-CC4B-B923-B3A515464C92}" srcOrd="0" destOrd="0" presId="urn:microsoft.com/office/officeart/2005/8/layout/vList5"/>
    <dgm:cxn modelId="{3F964B6C-95D8-854D-A371-1B35C5D813FD}" type="presOf" srcId="{F750EC22-028D-48F2-B734-DB201FDFDFA3}" destId="{ECA12EF9-CD42-9542-8A97-A48CB2BA6923}" srcOrd="0" destOrd="0" presId="urn:microsoft.com/office/officeart/2005/8/layout/vList5"/>
    <dgm:cxn modelId="{8C99E36F-8A8D-4353-9BD8-E4BF83782779}" srcId="{683EA30E-F2BD-4C5E-8D17-681FA38CD531}" destId="{2D87F9C4-DA73-4D0D-A98A-1870A0C184D0}" srcOrd="0" destOrd="0" parTransId="{E02B8D5C-2D22-4520-8DA7-D0F2C87F03E8}" sibTransId="{6E13B997-AE52-4D59-BAD1-329AB7724B6C}"/>
    <dgm:cxn modelId="{39E88E75-F769-E94B-94BD-16B51A394EED}" type="presOf" srcId="{683EA30E-F2BD-4C5E-8D17-681FA38CD531}" destId="{9FDA33CA-065E-7347-958C-79F2148E9DE2}" srcOrd="0" destOrd="0" presId="urn:microsoft.com/office/officeart/2005/8/layout/vList5"/>
    <dgm:cxn modelId="{76825879-C4AC-3B43-AA7E-EE742EC05BBD}" srcId="{056B1222-396D-45D4-9BE8-FAC7415FB04D}" destId="{669D524D-378A-EB47-93AA-648F45399025}" srcOrd="0" destOrd="0" parTransId="{78B4338D-9E16-E74D-8B2D-E5F5B6A1C3FE}" sibTransId="{6B2A9A87-14FA-614D-BC1B-DD526F4742A3}"/>
    <dgm:cxn modelId="{053DE088-0FCD-4823-9234-FF69B2275CE4}" srcId="{34491B5A-F49B-4916-B7BD-6679705BB293}" destId="{F750EC22-028D-48F2-B734-DB201FDFDFA3}" srcOrd="0" destOrd="0" parTransId="{75FC68BB-2C3F-49C4-B9CA-52D561C245C7}" sibTransId="{9C249071-5545-4B5E-B952-86C497B7D4BE}"/>
    <dgm:cxn modelId="{6ACB7D98-2B1A-5442-A1B7-77DB2E908AA8}" type="presOf" srcId="{669D524D-378A-EB47-93AA-648F45399025}" destId="{A0EA50B9-FF19-ED44-BFB1-ECCDA7597EC2}" srcOrd="0" destOrd="0" presId="urn:microsoft.com/office/officeart/2005/8/layout/vList5"/>
    <dgm:cxn modelId="{4408029B-9D45-44DC-9149-4A449AEFF94B}" srcId="{C424C2F2-8DC8-4214-BA1C-BC3261E47CC7}" destId="{11458872-5246-4A05-A9E3-A0A1B85EDD5A}" srcOrd="0" destOrd="0" parTransId="{3F8A94EE-C788-4AF6-B649-439C6D39FF84}" sibTransId="{3B08C622-C03F-45BB-A4EE-AF56A0748D69}"/>
    <dgm:cxn modelId="{2520D3AA-114C-7045-B059-826D7BA7ED16}" type="presOf" srcId="{34491B5A-F49B-4916-B7BD-6679705BB293}" destId="{690BAB21-4ACE-B043-A0BC-70EA9EADFB3A}" srcOrd="0" destOrd="0" presId="urn:microsoft.com/office/officeart/2005/8/layout/vList5"/>
    <dgm:cxn modelId="{2D89A9AF-996B-664B-823D-BD9A40D3B4E8}" type="presOf" srcId="{41103A79-7224-CC42-B8BE-3BF288AD359C}" destId="{E8BF77C0-13E1-AC47-9515-CF99385915E4}" srcOrd="0" destOrd="0" presId="urn:microsoft.com/office/officeart/2005/8/layout/vList5"/>
    <dgm:cxn modelId="{F10B05B0-4C42-4017-B34C-F206BF4493A6}" srcId="{683EA30E-F2BD-4C5E-8D17-681FA38CD531}" destId="{633A4ED7-73AE-44C4-AF4E-403798CCDBA6}" srcOrd="1" destOrd="0" parTransId="{5D74BB87-2CD4-43B0-8ED5-021BE5CC99E9}" sibTransId="{7172DA4D-B98A-4F26-ACF6-6EEDA74528AF}"/>
    <dgm:cxn modelId="{95C94BBE-7DF5-4369-B7D7-BEBF2A2E655C}" srcId="{11458872-5246-4A05-A9E3-A0A1B85EDD5A}" destId="{18F5854F-6AB8-4A5D-A91E-4F8BD404F5E9}" srcOrd="0" destOrd="0" parTransId="{57B2CD91-840A-468E-9870-CC69C89FC28C}" sibTransId="{2389D4BC-5FED-44D0-B6C1-9C1061665B2A}"/>
    <dgm:cxn modelId="{8DFE76BE-37C8-4D48-9B30-822E4C1775D9}" type="presOf" srcId="{18F5854F-6AB8-4A5D-A91E-4F8BD404F5E9}" destId="{29651176-FB33-7947-85E9-376313E67D90}" srcOrd="0" destOrd="0" presId="urn:microsoft.com/office/officeart/2005/8/layout/vList5"/>
    <dgm:cxn modelId="{EAA9D5D9-CFAA-A346-9C7F-9D7EAA87150E}" type="presOf" srcId="{633A4ED7-73AE-44C4-AF4E-403798CCDBA6}" destId="{84CB35EB-889F-D543-9958-4BAA8347973C}" srcOrd="0" destOrd="1" presId="urn:microsoft.com/office/officeart/2005/8/layout/vList5"/>
    <dgm:cxn modelId="{E911B0DC-7992-4748-BC28-75FC797427C0}" srcId="{C424C2F2-8DC8-4214-BA1C-BC3261E47CC7}" destId="{683EA30E-F2BD-4C5E-8D17-681FA38CD531}" srcOrd="1" destOrd="0" parTransId="{37604EC0-EF09-4AB9-8A21-72C0BDA30783}" sibTransId="{84ECB6C3-E7DB-49A1-9250-DAB4C8136ED1}"/>
    <dgm:cxn modelId="{90513BF2-83C4-CA4F-8C44-07D26051B3A8}" type="presOf" srcId="{11458872-5246-4A05-A9E3-A0A1B85EDD5A}" destId="{E0513F7B-7B8D-AE46-BB73-77EC19E36B05}" srcOrd="0" destOrd="0" presId="urn:microsoft.com/office/officeart/2005/8/layout/vList5"/>
    <dgm:cxn modelId="{F9127FF8-19DA-4E4C-AC5A-D5DFB1A45699}" srcId="{C424C2F2-8DC8-4214-BA1C-BC3261E47CC7}" destId="{34491B5A-F49B-4916-B7BD-6679705BB293}" srcOrd="2" destOrd="0" parTransId="{F64AC4DB-D6A6-4518-815E-B10C177DDEFC}" sibTransId="{B0E3E96A-B8A1-43D2-8E5D-88DF0F0656BA}"/>
    <dgm:cxn modelId="{044B68F9-207B-4E87-8B15-CA454292BCFB}" srcId="{C424C2F2-8DC8-4214-BA1C-BC3261E47CC7}" destId="{056B1222-396D-45D4-9BE8-FAC7415FB04D}" srcOrd="3" destOrd="0" parTransId="{B31BB163-1C82-486E-A7EB-855CD3779FF7}" sibTransId="{3F46CD2D-5EDE-4EA4-8D91-7E12A8BB22C2}"/>
    <dgm:cxn modelId="{2AB878CE-971A-8947-97C4-0F9B2B8B2A57}" type="presParOf" srcId="{F92AAFCE-9325-2C4F-9827-ABCE2C595FDD}" destId="{8FABEB7F-14CB-474C-8945-42AED540553C}" srcOrd="0" destOrd="0" presId="urn:microsoft.com/office/officeart/2005/8/layout/vList5"/>
    <dgm:cxn modelId="{5BFE25B8-F73E-624F-9337-F9F290AD26BD}" type="presParOf" srcId="{8FABEB7F-14CB-474C-8945-42AED540553C}" destId="{E0513F7B-7B8D-AE46-BB73-77EC19E36B05}" srcOrd="0" destOrd="0" presId="urn:microsoft.com/office/officeart/2005/8/layout/vList5"/>
    <dgm:cxn modelId="{C653E8C9-3D32-284E-B635-B11C8707E3C0}" type="presParOf" srcId="{8FABEB7F-14CB-474C-8945-42AED540553C}" destId="{29651176-FB33-7947-85E9-376313E67D90}" srcOrd="1" destOrd="0" presId="urn:microsoft.com/office/officeart/2005/8/layout/vList5"/>
    <dgm:cxn modelId="{86F4F6C5-D96F-2E44-8036-1617D77A22D0}" type="presParOf" srcId="{F92AAFCE-9325-2C4F-9827-ABCE2C595FDD}" destId="{3A552C12-3BFD-3F4E-A1C5-3E0F8C6FD99C}" srcOrd="1" destOrd="0" presId="urn:microsoft.com/office/officeart/2005/8/layout/vList5"/>
    <dgm:cxn modelId="{E3C7D248-B3EB-1E47-9BC4-647369B6FA51}" type="presParOf" srcId="{F92AAFCE-9325-2C4F-9827-ABCE2C595FDD}" destId="{2618B7FA-CA2F-E947-8452-3E3C9CDCFB59}" srcOrd="2" destOrd="0" presId="urn:microsoft.com/office/officeart/2005/8/layout/vList5"/>
    <dgm:cxn modelId="{03E2D03B-588D-BC43-BB33-6352DFDDD100}" type="presParOf" srcId="{2618B7FA-CA2F-E947-8452-3E3C9CDCFB59}" destId="{9FDA33CA-065E-7347-958C-79F2148E9DE2}" srcOrd="0" destOrd="0" presId="urn:microsoft.com/office/officeart/2005/8/layout/vList5"/>
    <dgm:cxn modelId="{0287708E-5095-0B4E-8FB1-C20CEFEDB81F}" type="presParOf" srcId="{2618B7FA-CA2F-E947-8452-3E3C9CDCFB59}" destId="{84CB35EB-889F-D543-9958-4BAA8347973C}" srcOrd="1" destOrd="0" presId="urn:microsoft.com/office/officeart/2005/8/layout/vList5"/>
    <dgm:cxn modelId="{AC396814-C8E8-2B4B-A781-78A3E1CE8B42}" type="presParOf" srcId="{F92AAFCE-9325-2C4F-9827-ABCE2C595FDD}" destId="{FA192B14-7D71-C44D-95AF-E14895DBF870}" srcOrd="3" destOrd="0" presId="urn:microsoft.com/office/officeart/2005/8/layout/vList5"/>
    <dgm:cxn modelId="{BDADDDDB-860A-2E44-93C6-FE4008AC788E}" type="presParOf" srcId="{F92AAFCE-9325-2C4F-9827-ABCE2C595FDD}" destId="{25EC18A8-2C0B-2240-8818-79BCB89A028C}" srcOrd="4" destOrd="0" presId="urn:microsoft.com/office/officeart/2005/8/layout/vList5"/>
    <dgm:cxn modelId="{9D63417E-2324-0441-BEE2-FABBFC6A1CB2}" type="presParOf" srcId="{25EC18A8-2C0B-2240-8818-79BCB89A028C}" destId="{690BAB21-4ACE-B043-A0BC-70EA9EADFB3A}" srcOrd="0" destOrd="0" presId="urn:microsoft.com/office/officeart/2005/8/layout/vList5"/>
    <dgm:cxn modelId="{329B15D5-4FA9-1B44-A010-8775A6B4E5F3}" type="presParOf" srcId="{25EC18A8-2C0B-2240-8818-79BCB89A028C}" destId="{ECA12EF9-CD42-9542-8A97-A48CB2BA6923}" srcOrd="1" destOrd="0" presId="urn:microsoft.com/office/officeart/2005/8/layout/vList5"/>
    <dgm:cxn modelId="{FAA4EBD3-2653-C140-AA6C-01E5B143F6A1}" type="presParOf" srcId="{F92AAFCE-9325-2C4F-9827-ABCE2C595FDD}" destId="{4440D238-BE3A-394C-92F9-ED47224E0597}" srcOrd="5" destOrd="0" presId="urn:microsoft.com/office/officeart/2005/8/layout/vList5"/>
    <dgm:cxn modelId="{3458B77F-FFEF-A842-9B9E-90A2ED450B7F}" type="presParOf" srcId="{F92AAFCE-9325-2C4F-9827-ABCE2C595FDD}" destId="{B3A8CD1F-49D6-7144-B69E-48665A2E04CD}" srcOrd="6" destOrd="0" presId="urn:microsoft.com/office/officeart/2005/8/layout/vList5"/>
    <dgm:cxn modelId="{FC1CE427-6856-214E-AA09-A0FA34BEF014}" type="presParOf" srcId="{B3A8CD1F-49D6-7144-B69E-48665A2E04CD}" destId="{5DC02A13-308C-CC4B-B923-B3A515464C92}" srcOrd="0" destOrd="0" presId="urn:microsoft.com/office/officeart/2005/8/layout/vList5"/>
    <dgm:cxn modelId="{8A65310B-F529-6544-98DA-32839E7928B6}" type="presParOf" srcId="{B3A8CD1F-49D6-7144-B69E-48665A2E04CD}" destId="{A0EA50B9-FF19-ED44-BFB1-ECCDA7597EC2}" srcOrd="1" destOrd="0" presId="urn:microsoft.com/office/officeart/2005/8/layout/vList5"/>
    <dgm:cxn modelId="{76502981-6544-D34D-B5A5-2167A460125E}" type="presParOf" srcId="{F92AAFCE-9325-2C4F-9827-ABCE2C595FDD}" destId="{091E0891-397B-B14B-87A8-41D78A9858F3}" srcOrd="7" destOrd="0" presId="urn:microsoft.com/office/officeart/2005/8/layout/vList5"/>
    <dgm:cxn modelId="{963FA3DB-F9A0-CF4F-B0DB-DE5547FEBA95}" type="presParOf" srcId="{F92AAFCE-9325-2C4F-9827-ABCE2C595FDD}" destId="{071E0DA6-FF08-6348-A854-AB3E97453DDF}" srcOrd="8" destOrd="0" presId="urn:microsoft.com/office/officeart/2005/8/layout/vList5"/>
    <dgm:cxn modelId="{623D2735-B441-694E-9E9A-9FDECD1DD094}" type="presParOf" srcId="{071E0DA6-FF08-6348-A854-AB3E97453DDF}" destId="{E8BF77C0-13E1-AC47-9515-CF99385915E4}" srcOrd="0" destOrd="0" presId="urn:microsoft.com/office/officeart/2005/8/layout/vList5"/>
    <dgm:cxn modelId="{CD888B99-E199-BD4E-8CD4-CFF0CB97F48C}" type="presParOf" srcId="{071E0DA6-FF08-6348-A854-AB3E97453DDF}" destId="{D333605B-FA7C-DB44-8652-EC5F89555B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B499B3-47D6-4BE0-AD5C-1508FD4D21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F0ED5ED-52EC-4709-8EC6-E26E73DA90F2}">
      <dgm:prSet/>
      <dgm:spPr/>
      <dgm:t>
        <a:bodyPr/>
        <a:lstStyle/>
        <a:p>
          <a:r>
            <a:rPr lang="en-US"/>
            <a:t>The most important things to understand when reading a primary source are CONTEXT and SIGNIFICANCE.</a:t>
          </a:r>
        </a:p>
      </dgm:t>
    </dgm:pt>
    <dgm:pt modelId="{E80DA4F7-AC42-4B21-9FF8-060EA9250DBB}" type="parTrans" cxnId="{CB31E8E3-84B2-404E-AC74-07B398D99CAE}">
      <dgm:prSet/>
      <dgm:spPr/>
      <dgm:t>
        <a:bodyPr/>
        <a:lstStyle/>
        <a:p>
          <a:endParaRPr lang="en-US"/>
        </a:p>
      </dgm:t>
    </dgm:pt>
    <dgm:pt modelId="{00BCDAA3-E975-4FE9-A4AD-AED04C58C10D}" type="sibTrans" cxnId="{CB31E8E3-84B2-404E-AC74-07B398D99CAE}">
      <dgm:prSet/>
      <dgm:spPr/>
      <dgm:t>
        <a:bodyPr/>
        <a:lstStyle/>
        <a:p>
          <a:endParaRPr lang="en-US"/>
        </a:p>
      </dgm:t>
    </dgm:pt>
    <dgm:pt modelId="{4FB5AB5A-DCB0-4318-9573-32C8A0D22DB7}">
      <dgm:prSet/>
      <dgm:spPr/>
      <dgm:t>
        <a:bodyPr/>
        <a:lstStyle/>
        <a:p>
          <a:r>
            <a:rPr lang="en-US"/>
            <a:t>CONTEXT: When/where was this created? Who created it? Why did they create it? </a:t>
          </a:r>
        </a:p>
      </dgm:t>
    </dgm:pt>
    <dgm:pt modelId="{A144AE16-A327-4A89-B8AE-55103EFF14DF}" type="parTrans" cxnId="{4CFF4706-0B84-4DD0-BBEC-9889379FBF64}">
      <dgm:prSet/>
      <dgm:spPr/>
      <dgm:t>
        <a:bodyPr/>
        <a:lstStyle/>
        <a:p>
          <a:endParaRPr lang="en-US"/>
        </a:p>
      </dgm:t>
    </dgm:pt>
    <dgm:pt modelId="{832F00A3-F761-4EE1-92B3-94E9734167C8}" type="sibTrans" cxnId="{4CFF4706-0B84-4DD0-BBEC-9889379FBF64}">
      <dgm:prSet/>
      <dgm:spPr/>
      <dgm:t>
        <a:bodyPr/>
        <a:lstStyle/>
        <a:p>
          <a:endParaRPr lang="en-US"/>
        </a:p>
      </dgm:t>
    </dgm:pt>
    <dgm:pt modelId="{B66BA6BB-A7CE-46EC-A062-646E53E10BC8}">
      <dgm:prSet/>
      <dgm:spPr/>
      <dgm:t>
        <a:bodyPr/>
        <a:lstStyle/>
        <a:p>
          <a:r>
            <a:rPr lang="en-US"/>
            <a:t>SIGNIFICANCE: Why is this important? What does it tell us about themes and developments in European history?</a:t>
          </a:r>
        </a:p>
      </dgm:t>
    </dgm:pt>
    <dgm:pt modelId="{C377EB48-8A07-4329-88E8-94EC3C210C52}" type="parTrans" cxnId="{C5EC6A05-88D9-4C15-9348-71B43B96B6D8}">
      <dgm:prSet/>
      <dgm:spPr/>
      <dgm:t>
        <a:bodyPr/>
        <a:lstStyle/>
        <a:p>
          <a:endParaRPr lang="en-US"/>
        </a:p>
      </dgm:t>
    </dgm:pt>
    <dgm:pt modelId="{51C1D205-60B5-44F8-B2BA-5DEC352B4309}" type="sibTrans" cxnId="{C5EC6A05-88D9-4C15-9348-71B43B96B6D8}">
      <dgm:prSet/>
      <dgm:spPr/>
      <dgm:t>
        <a:bodyPr/>
        <a:lstStyle/>
        <a:p>
          <a:endParaRPr lang="en-US"/>
        </a:p>
      </dgm:t>
    </dgm:pt>
    <dgm:pt modelId="{B64EC31E-AF72-584A-B146-67AF974310DB}" type="pres">
      <dgm:prSet presAssocID="{C0B499B3-47D6-4BE0-AD5C-1508FD4D2187}" presName="linear" presStyleCnt="0">
        <dgm:presLayoutVars>
          <dgm:animLvl val="lvl"/>
          <dgm:resizeHandles val="exact"/>
        </dgm:presLayoutVars>
      </dgm:prSet>
      <dgm:spPr/>
    </dgm:pt>
    <dgm:pt modelId="{CA6EE846-50D4-A44B-BF57-F254671DDE38}" type="pres">
      <dgm:prSet presAssocID="{AF0ED5ED-52EC-4709-8EC6-E26E73DA90F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988512-DD42-3E46-91FD-95130E5DE8B8}" type="pres">
      <dgm:prSet presAssocID="{00BCDAA3-E975-4FE9-A4AD-AED04C58C10D}" presName="spacer" presStyleCnt="0"/>
      <dgm:spPr/>
    </dgm:pt>
    <dgm:pt modelId="{92210C5F-1927-AC46-8DEE-F1FA19442ACD}" type="pres">
      <dgm:prSet presAssocID="{4FB5AB5A-DCB0-4318-9573-32C8A0D22DB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30FC380-7C13-DD42-B60E-7B54B8196D73}" type="pres">
      <dgm:prSet presAssocID="{832F00A3-F761-4EE1-92B3-94E9734167C8}" presName="spacer" presStyleCnt="0"/>
      <dgm:spPr/>
    </dgm:pt>
    <dgm:pt modelId="{CBC8C267-3475-2F49-AC40-79DF090AE063}" type="pres">
      <dgm:prSet presAssocID="{B66BA6BB-A7CE-46EC-A062-646E53E10BC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5EC6A05-88D9-4C15-9348-71B43B96B6D8}" srcId="{C0B499B3-47D6-4BE0-AD5C-1508FD4D2187}" destId="{B66BA6BB-A7CE-46EC-A062-646E53E10BC8}" srcOrd="2" destOrd="0" parTransId="{C377EB48-8A07-4329-88E8-94EC3C210C52}" sibTransId="{51C1D205-60B5-44F8-B2BA-5DEC352B4309}"/>
    <dgm:cxn modelId="{4CFF4706-0B84-4DD0-BBEC-9889379FBF64}" srcId="{C0B499B3-47D6-4BE0-AD5C-1508FD4D2187}" destId="{4FB5AB5A-DCB0-4318-9573-32C8A0D22DB7}" srcOrd="1" destOrd="0" parTransId="{A144AE16-A327-4A89-B8AE-55103EFF14DF}" sibTransId="{832F00A3-F761-4EE1-92B3-94E9734167C8}"/>
    <dgm:cxn modelId="{41CF4426-237A-554C-B7C3-A2216D1B6080}" type="presOf" srcId="{4FB5AB5A-DCB0-4318-9573-32C8A0D22DB7}" destId="{92210C5F-1927-AC46-8DEE-F1FA19442ACD}" srcOrd="0" destOrd="0" presId="urn:microsoft.com/office/officeart/2005/8/layout/vList2"/>
    <dgm:cxn modelId="{40B9ED2A-1FF8-A949-9A9E-E8880D86BBD5}" type="presOf" srcId="{C0B499B3-47D6-4BE0-AD5C-1508FD4D2187}" destId="{B64EC31E-AF72-584A-B146-67AF974310DB}" srcOrd="0" destOrd="0" presId="urn:microsoft.com/office/officeart/2005/8/layout/vList2"/>
    <dgm:cxn modelId="{F2C4F780-AA48-F644-806B-A206DF6C2B24}" type="presOf" srcId="{AF0ED5ED-52EC-4709-8EC6-E26E73DA90F2}" destId="{CA6EE846-50D4-A44B-BF57-F254671DDE38}" srcOrd="0" destOrd="0" presId="urn:microsoft.com/office/officeart/2005/8/layout/vList2"/>
    <dgm:cxn modelId="{715FF6BC-C78A-0141-AB23-BD7C2C785C7B}" type="presOf" srcId="{B66BA6BB-A7CE-46EC-A062-646E53E10BC8}" destId="{CBC8C267-3475-2F49-AC40-79DF090AE063}" srcOrd="0" destOrd="0" presId="urn:microsoft.com/office/officeart/2005/8/layout/vList2"/>
    <dgm:cxn modelId="{CB31E8E3-84B2-404E-AC74-07B398D99CAE}" srcId="{C0B499B3-47D6-4BE0-AD5C-1508FD4D2187}" destId="{AF0ED5ED-52EC-4709-8EC6-E26E73DA90F2}" srcOrd="0" destOrd="0" parTransId="{E80DA4F7-AC42-4B21-9FF8-060EA9250DBB}" sibTransId="{00BCDAA3-E975-4FE9-A4AD-AED04C58C10D}"/>
    <dgm:cxn modelId="{3E54D24D-7076-C74D-9F9A-D7D8D3F48EC0}" type="presParOf" srcId="{B64EC31E-AF72-584A-B146-67AF974310DB}" destId="{CA6EE846-50D4-A44B-BF57-F254671DDE38}" srcOrd="0" destOrd="0" presId="urn:microsoft.com/office/officeart/2005/8/layout/vList2"/>
    <dgm:cxn modelId="{5C06C45A-794A-A145-9852-34DB8D8A14FA}" type="presParOf" srcId="{B64EC31E-AF72-584A-B146-67AF974310DB}" destId="{16988512-DD42-3E46-91FD-95130E5DE8B8}" srcOrd="1" destOrd="0" presId="urn:microsoft.com/office/officeart/2005/8/layout/vList2"/>
    <dgm:cxn modelId="{6EC5589C-B444-D64A-8851-CAF1ED916CEF}" type="presParOf" srcId="{B64EC31E-AF72-584A-B146-67AF974310DB}" destId="{92210C5F-1927-AC46-8DEE-F1FA19442ACD}" srcOrd="2" destOrd="0" presId="urn:microsoft.com/office/officeart/2005/8/layout/vList2"/>
    <dgm:cxn modelId="{614E2A4B-A16F-A444-A3BC-4A542548B574}" type="presParOf" srcId="{B64EC31E-AF72-584A-B146-67AF974310DB}" destId="{130FC380-7C13-DD42-B60E-7B54B8196D73}" srcOrd="3" destOrd="0" presId="urn:microsoft.com/office/officeart/2005/8/layout/vList2"/>
    <dgm:cxn modelId="{66B825DB-142D-8F45-BB96-CF054AB2D042}" type="presParOf" srcId="{B64EC31E-AF72-584A-B146-67AF974310DB}" destId="{CBC8C267-3475-2F49-AC40-79DF090AE0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CACF9B-DE18-4B34-8280-85D5F87412D4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801FFF-0DDF-44CF-BE9F-696D22121708}">
      <dgm:prSet/>
      <dgm:spPr/>
      <dgm:t>
        <a:bodyPr/>
        <a:lstStyle/>
        <a:p>
          <a:r>
            <a:rPr lang="en-US"/>
            <a:t>CAPPY</a:t>
          </a:r>
        </a:p>
      </dgm:t>
    </dgm:pt>
    <dgm:pt modelId="{03AE7A40-27F7-4420-BD4F-C0131F58453D}" type="parTrans" cxnId="{EB14B5C1-6EA4-4E8A-AA0D-53C45297A012}">
      <dgm:prSet/>
      <dgm:spPr/>
      <dgm:t>
        <a:bodyPr/>
        <a:lstStyle/>
        <a:p>
          <a:endParaRPr lang="en-US"/>
        </a:p>
      </dgm:t>
    </dgm:pt>
    <dgm:pt modelId="{589EFEAB-52DA-4D42-9ADC-162946F0B676}" type="sibTrans" cxnId="{EB14B5C1-6EA4-4E8A-AA0D-53C45297A012}">
      <dgm:prSet/>
      <dgm:spPr/>
      <dgm:t>
        <a:bodyPr/>
        <a:lstStyle/>
        <a:p>
          <a:endParaRPr lang="en-US"/>
        </a:p>
      </dgm:t>
    </dgm:pt>
    <dgm:pt modelId="{00F8CC9E-040A-4899-AE53-7A7C92A213EC}">
      <dgm:prSet/>
      <dgm:spPr/>
      <dgm:t>
        <a:bodyPr/>
        <a:lstStyle/>
        <a:p>
          <a:r>
            <a:rPr lang="en-US"/>
            <a:t>CONTEXT: Place &amp; Time</a:t>
          </a:r>
        </a:p>
      </dgm:t>
    </dgm:pt>
    <dgm:pt modelId="{FF07948B-FBDE-4711-A5E4-9CB4AD107133}" type="parTrans" cxnId="{7B9673C1-B8CA-449D-9712-335606EF3E18}">
      <dgm:prSet/>
      <dgm:spPr/>
      <dgm:t>
        <a:bodyPr/>
        <a:lstStyle/>
        <a:p>
          <a:endParaRPr lang="en-US"/>
        </a:p>
      </dgm:t>
    </dgm:pt>
    <dgm:pt modelId="{A1081D26-1703-4F60-A9A0-DFA27DAE0271}" type="sibTrans" cxnId="{7B9673C1-B8CA-449D-9712-335606EF3E18}">
      <dgm:prSet/>
      <dgm:spPr/>
      <dgm:t>
        <a:bodyPr/>
        <a:lstStyle/>
        <a:p>
          <a:endParaRPr lang="en-US"/>
        </a:p>
      </dgm:t>
    </dgm:pt>
    <dgm:pt modelId="{7396DB61-6025-4FB9-BDC8-8ACE419ED50C}">
      <dgm:prSet/>
      <dgm:spPr/>
      <dgm:t>
        <a:bodyPr/>
        <a:lstStyle/>
        <a:p>
          <a:r>
            <a:rPr lang="en-US"/>
            <a:t>AUDIENCE: For whom was this document intended?</a:t>
          </a:r>
        </a:p>
      </dgm:t>
    </dgm:pt>
    <dgm:pt modelId="{75C82E7E-C46B-48AB-BF90-79E668F6A903}" type="parTrans" cxnId="{AFB261ED-7C25-4475-8A7A-4E5CE6D4494C}">
      <dgm:prSet/>
      <dgm:spPr/>
      <dgm:t>
        <a:bodyPr/>
        <a:lstStyle/>
        <a:p>
          <a:endParaRPr lang="en-US"/>
        </a:p>
      </dgm:t>
    </dgm:pt>
    <dgm:pt modelId="{7B6234E9-F0A8-43C1-B6C1-0BCFD1DC0D33}" type="sibTrans" cxnId="{AFB261ED-7C25-4475-8A7A-4E5CE6D4494C}">
      <dgm:prSet/>
      <dgm:spPr/>
      <dgm:t>
        <a:bodyPr/>
        <a:lstStyle/>
        <a:p>
          <a:endParaRPr lang="en-US"/>
        </a:p>
      </dgm:t>
    </dgm:pt>
    <dgm:pt modelId="{A1E5F956-B1E5-467C-A557-46511194EB45}">
      <dgm:prSet/>
      <dgm:spPr/>
      <dgm:t>
        <a:bodyPr/>
        <a:lstStyle/>
        <a:p>
          <a:r>
            <a:rPr lang="en-US"/>
            <a:t>PURPOSE: Why was the document created?</a:t>
          </a:r>
        </a:p>
      </dgm:t>
    </dgm:pt>
    <dgm:pt modelId="{746899FF-CE3A-46BE-9ABB-DB07DC1BC366}" type="parTrans" cxnId="{4715C827-54C2-4DD4-8DD9-DD7ABF50F4A3}">
      <dgm:prSet/>
      <dgm:spPr/>
      <dgm:t>
        <a:bodyPr/>
        <a:lstStyle/>
        <a:p>
          <a:endParaRPr lang="en-US"/>
        </a:p>
      </dgm:t>
    </dgm:pt>
    <dgm:pt modelId="{EC3D8CCD-1DD5-4C4F-A00E-8945C91CF99B}" type="sibTrans" cxnId="{4715C827-54C2-4DD4-8DD9-DD7ABF50F4A3}">
      <dgm:prSet/>
      <dgm:spPr/>
      <dgm:t>
        <a:bodyPr/>
        <a:lstStyle/>
        <a:p>
          <a:endParaRPr lang="en-US"/>
        </a:p>
      </dgm:t>
    </dgm:pt>
    <dgm:pt modelId="{E11AA853-4818-41D0-929F-D44CB29B6E26}">
      <dgm:prSet/>
      <dgm:spPr/>
      <dgm:t>
        <a:bodyPr/>
        <a:lstStyle/>
        <a:p>
          <a:r>
            <a:rPr lang="en-US"/>
            <a:t>POINT OF VIEW: Who produced this document? How does their identity influence the content/intention of the document?</a:t>
          </a:r>
        </a:p>
      </dgm:t>
    </dgm:pt>
    <dgm:pt modelId="{8082DD5F-E5D6-47C3-AA13-7823C22D7F51}" type="parTrans" cxnId="{BDF79D1C-A2B6-49A9-8F79-5B54CC01E933}">
      <dgm:prSet/>
      <dgm:spPr/>
      <dgm:t>
        <a:bodyPr/>
        <a:lstStyle/>
        <a:p>
          <a:endParaRPr lang="en-US"/>
        </a:p>
      </dgm:t>
    </dgm:pt>
    <dgm:pt modelId="{D57561A3-0AFD-4126-851C-1B12E8ADF539}" type="sibTrans" cxnId="{BDF79D1C-A2B6-49A9-8F79-5B54CC01E933}">
      <dgm:prSet/>
      <dgm:spPr/>
      <dgm:t>
        <a:bodyPr/>
        <a:lstStyle/>
        <a:p>
          <a:endParaRPr lang="en-US"/>
        </a:p>
      </dgm:t>
    </dgm:pt>
    <dgm:pt modelId="{0711391F-5E31-452F-B32D-C692F7CEAC83}">
      <dgm:prSet/>
      <dgm:spPr/>
      <dgm:t>
        <a:bodyPr/>
        <a:lstStyle/>
        <a:p>
          <a:r>
            <a:rPr lang="en-US"/>
            <a:t>WHY SIGNIFICANT: What does this document tell us about European history? </a:t>
          </a:r>
        </a:p>
      </dgm:t>
    </dgm:pt>
    <dgm:pt modelId="{53CEF2F2-A62F-4CB6-9DD0-D30CFDB47A5D}" type="parTrans" cxnId="{AD90724C-3ED1-43D1-8CA0-9A39F4D81274}">
      <dgm:prSet/>
      <dgm:spPr/>
      <dgm:t>
        <a:bodyPr/>
        <a:lstStyle/>
        <a:p>
          <a:endParaRPr lang="en-US"/>
        </a:p>
      </dgm:t>
    </dgm:pt>
    <dgm:pt modelId="{C1DDDBB6-C6F4-4584-B24B-C5BDAC519082}" type="sibTrans" cxnId="{AD90724C-3ED1-43D1-8CA0-9A39F4D81274}">
      <dgm:prSet/>
      <dgm:spPr/>
      <dgm:t>
        <a:bodyPr/>
        <a:lstStyle/>
        <a:p>
          <a:endParaRPr lang="en-US"/>
        </a:p>
      </dgm:t>
    </dgm:pt>
    <dgm:pt modelId="{2AEFF1FE-AAAC-654F-AF0C-E6A3A030F29B}" type="pres">
      <dgm:prSet presAssocID="{65CACF9B-DE18-4B34-8280-85D5F87412D4}" presName="linear" presStyleCnt="0">
        <dgm:presLayoutVars>
          <dgm:animLvl val="lvl"/>
          <dgm:resizeHandles val="exact"/>
        </dgm:presLayoutVars>
      </dgm:prSet>
      <dgm:spPr/>
    </dgm:pt>
    <dgm:pt modelId="{1A30BC7D-6A88-5A4B-A6B0-1623F0C7A1FF}" type="pres">
      <dgm:prSet presAssocID="{54801FFF-0DDF-44CF-BE9F-696D2212170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54CD466-A0D3-8846-AB09-D878CA9CF6D5}" type="pres">
      <dgm:prSet presAssocID="{54801FFF-0DDF-44CF-BE9F-696D2212170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53BD014-2521-0942-85B0-6EB1CA731C3D}" type="presOf" srcId="{E11AA853-4818-41D0-929F-D44CB29B6E26}" destId="{154CD466-A0D3-8846-AB09-D878CA9CF6D5}" srcOrd="0" destOrd="3" presId="urn:microsoft.com/office/officeart/2005/8/layout/vList2"/>
    <dgm:cxn modelId="{BDF79D1C-A2B6-49A9-8F79-5B54CC01E933}" srcId="{54801FFF-0DDF-44CF-BE9F-696D22121708}" destId="{E11AA853-4818-41D0-929F-D44CB29B6E26}" srcOrd="3" destOrd="0" parTransId="{8082DD5F-E5D6-47C3-AA13-7823C22D7F51}" sibTransId="{D57561A3-0AFD-4126-851C-1B12E8ADF539}"/>
    <dgm:cxn modelId="{D0446C20-4889-3A49-BC98-4955CB393B24}" type="presOf" srcId="{7396DB61-6025-4FB9-BDC8-8ACE419ED50C}" destId="{154CD466-A0D3-8846-AB09-D878CA9CF6D5}" srcOrd="0" destOrd="1" presId="urn:microsoft.com/office/officeart/2005/8/layout/vList2"/>
    <dgm:cxn modelId="{4715C827-54C2-4DD4-8DD9-DD7ABF50F4A3}" srcId="{54801FFF-0DDF-44CF-BE9F-696D22121708}" destId="{A1E5F956-B1E5-467C-A557-46511194EB45}" srcOrd="2" destOrd="0" parTransId="{746899FF-CE3A-46BE-9ABB-DB07DC1BC366}" sibTransId="{EC3D8CCD-1DD5-4C4F-A00E-8945C91CF99B}"/>
    <dgm:cxn modelId="{AD90724C-3ED1-43D1-8CA0-9A39F4D81274}" srcId="{54801FFF-0DDF-44CF-BE9F-696D22121708}" destId="{0711391F-5E31-452F-B32D-C692F7CEAC83}" srcOrd="4" destOrd="0" parTransId="{53CEF2F2-A62F-4CB6-9DD0-D30CFDB47A5D}" sibTransId="{C1DDDBB6-C6F4-4584-B24B-C5BDAC519082}"/>
    <dgm:cxn modelId="{DCD17576-7766-6948-BEBA-588BF863D053}" type="presOf" srcId="{A1E5F956-B1E5-467C-A557-46511194EB45}" destId="{154CD466-A0D3-8846-AB09-D878CA9CF6D5}" srcOrd="0" destOrd="2" presId="urn:microsoft.com/office/officeart/2005/8/layout/vList2"/>
    <dgm:cxn modelId="{EE3AC4A8-867F-624E-B3DE-3F180E277F1E}" type="presOf" srcId="{65CACF9B-DE18-4B34-8280-85D5F87412D4}" destId="{2AEFF1FE-AAAC-654F-AF0C-E6A3A030F29B}" srcOrd="0" destOrd="0" presId="urn:microsoft.com/office/officeart/2005/8/layout/vList2"/>
    <dgm:cxn modelId="{7B9673C1-B8CA-449D-9712-335606EF3E18}" srcId="{54801FFF-0DDF-44CF-BE9F-696D22121708}" destId="{00F8CC9E-040A-4899-AE53-7A7C92A213EC}" srcOrd="0" destOrd="0" parTransId="{FF07948B-FBDE-4711-A5E4-9CB4AD107133}" sibTransId="{A1081D26-1703-4F60-A9A0-DFA27DAE0271}"/>
    <dgm:cxn modelId="{EB14B5C1-6EA4-4E8A-AA0D-53C45297A012}" srcId="{65CACF9B-DE18-4B34-8280-85D5F87412D4}" destId="{54801FFF-0DDF-44CF-BE9F-696D22121708}" srcOrd="0" destOrd="0" parTransId="{03AE7A40-27F7-4420-BD4F-C0131F58453D}" sibTransId="{589EFEAB-52DA-4D42-9ADC-162946F0B676}"/>
    <dgm:cxn modelId="{C3C5E7CA-6B17-5749-B129-E6157CD95990}" type="presOf" srcId="{54801FFF-0DDF-44CF-BE9F-696D22121708}" destId="{1A30BC7D-6A88-5A4B-A6B0-1623F0C7A1FF}" srcOrd="0" destOrd="0" presId="urn:microsoft.com/office/officeart/2005/8/layout/vList2"/>
    <dgm:cxn modelId="{D36BE3CE-95DC-F741-B1CF-6F07AC96E8B0}" type="presOf" srcId="{0711391F-5E31-452F-B32D-C692F7CEAC83}" destId="{154CD466-A0D3-8846-AB09-D878CA9CF6D5}" srcOrd="0" destOrd="4" presId="urn:microsoft.com/office/officeart/2005/8/layout/vList2"/>
    <dgm:cxn modelId="{AFB261ED-7C25-4475-8A7A-4E5CE6D4494C}" srcId="{54801FFF-0DDF-44CF-BE9F-696D22121708}" destId="{7396DB61-6025-4FB9-BDC8-8ACE419ED50C}" srcOrd="1" destOrd="0" parTransId="{75C82E7E-C46B-48AB-BF90-79E668F6A903}" sibTransId="{7B6234E9-F0A8-43C1-B6C1-0BCFD1DC0D33}"/>
    <dgm:cxn modelId="{1F7288FF-04D4-F04A-92CE-947F4C06D801}" type="presOf" srcId="{00F8CC9E-040A-4899-AE53-7A7C92A213EC}" destId="{154CD466-A0D3-8846-AB09-D878CA9CF6D5}" srcOrd="0" destOrd="0" presId="urn:microsoft.com/office/officeart/2005/8/layout/vList2"/>
    <dgm:cxn modelId="{AA5BEF55-2AF0-1646-AC6E-52B5FC878B6F}" type="presParOf" srcId="{2AEFF1FE-AAAC-654F-AF0C-E6A3A030F29B}" destId="{1A30BC7D-6A88-5A4B-A6B0-1623F0C7A1FF}" srcOrd="0" destOrd="0" presId="urn:microsoft.com/office/officeart/2005/8/layout/vList2"/>
    <dgm:cxn modelId="{3CF9C5B9-EE4D-6F43-B269-83D75C815318}" type="presParOf" srcId="{2AEFF1FE-AAAC-654F-AF0C-E6A3A030F29B}" destId="{154CD466-A0D3-8846-AB09-D878CA9CF6D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C378F1-38D4-432E-876F-B099F4082C1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573E58A-6F3A-488A-AD31-1C4BBB6C8C66}">
      <dgm:prSet/>
      <dgm:spPr/>
      <dgm:t>
        <a:bodyPr/>
        <a:lstStyle/>
        <a:p>
          <a:pPr>
            <a:defRPr cap="all"/>
          </a:pPr>
          <a:r>
            <a:rPr lang="en-US"/>
            <a:t>Read the textbook BEFORE class</a:t>
          </a:r>
        </a:p>
      </dgm:t>
    </dgm:pt>
    <dgm:pt modelId="{866F8E0A-3BAA-402D-96D0-B9E04E9C98D6}" type="parTrans" cxnId="{1EC6EA14-58C6-4225-9843-4A2FAD987D1A}">
      <dgm:prSet/>
      <dgm:spPr/>
      <dgm:t>
        <a:bodyPr/>
        <a:lstStyle/>
        <a:p>
          <a:endParaRPr lang="en-US"/>
        </a:p>
      </dgm:t>
    </dgm:pt>
    <dgm:pt modelId="{933C2185-E00D-42C5-A9B4-44AAB5B8356D}" type="sibTrans" cxnId="{1EC6EA14-58C6-4225-9843-4A2FAD987D1A}">
      <dgm:prSet/>
      <dgm:spPr/>
      <dgm:t>
        <a:bodyPr/>
        <a:lstStyle/>
        <a:p>
          <a:endParaRPr lang="en-US"/>
        </a:p>
      </dgm:t>
    </dgm:pt>
    <dgm:pt modelId="{6FE68F6A-F78D-4E13-9372-C3182B8EB04C}">
      <dgm:prSet/>
      <dgm:spPr/>
      <dgm:t>
        <a:bodyPr/>
        <a:lstStyle/>
        <a:p>
          <a:pPr>
            <a:defRPr cap="all"/>
          </a:pPr>
          <a:r>
            <a:rPr lang="en-US"/>
            <a:t>Write notes DURING class</a:t>
          </a:r>
        </a:p>
      </dgm:t>
    </dgm:pt>
    <dgm:pt modelId="{5432B4D0-965B-41D3-934D-BBD841D18A42}" type="parTrans" cxnId="{C5E23F34-16A0-4B76-A3A5-851AA24A7C84}">
      <dgm:prSet/>
      <dgm:spPr/>
      <dgm:t>
        <a:bodyPr/>
        <a:lstStyle/>
        <a:p>
          <a:endParaRPr lang="en-US"/>
        </a:p>
      </dgm:t>
    </dgm:pt>
    <dgm:pt modelId="{E34C3BC7-AA42-4E71-8003-EC89DD2E18F1}" type="sibTrans" cxnId="{C5E23F34-16A0-4B76-A3A5-851AA24A7C84}">
      <dgm:prSet/>
      <dgm:spPr/>
      <dgm:t>
        <a:bodyPr/>
        <a:lstStyle/>
        <a:p>
          <a:endParaRPr lang="en-US"/>
        </a:p>
      </dgm:t>
    </dgm:pt>
    <dgm:pt modelId="{03D3E553-3D1C-4D88-B521-DF66FC536AB6}">
      <dgm:prSet/>
      <dgm:spPr/>
      <dgm:t>
        <a:bodyPr/>
        <a:lstStyle/>
        <a:p>
          <a:pPr>
            <a:defRPr cap="all"/>
          </a:pPr>
          <a:r>
            <a:rPr lang="en-US"/>
            <a:t>Review notes AFTER class</a:t>
          </a:r>
        </a:p>
      </dgm:t>
    </dgm:pt>
    <dgm:pt modelId="{1F95E9B8-547D-43FE-8D3C-F43BE83C14CF}" type="parTrans" cxnId="{8EB4E58F-408F-4BEE-B041-DD58DD43532E}">
      <dgm:prSet/>
      <dgm:spPr/>
      <dgm:t>
        <a:bodyPr/>
        <a:lstStyle/>
        <a:p>
          <a:endParaRPr lang="en-US"/>
        </a:p>
      </dgm:t>
    </dgm:pt>
    <dgm:pt modelId="{B95BFA50-DD1F-49F8-9C37-90E1BF684D4E}" type="sibTrans" cxnId="{8EB4E58F-408F-4BEE-B041-DD58DD43532E}">
      <dgm:prSet/>
      <dgm:spPr/>
      <dgm:t>
        <a:bodyPr/>
        <a:lstStyle/>
        <a:p>
          <a:endParaRPr lang="en-US"/>
        </a:p>
      </dgm:t>
    </dgm:pt>
    <dgm:pt modelId="{9F9CD4B6-E4E0-4B4D-9395-5C092FB5D222}" type="pres">
      <dgm:prSet presAssocID="{F7C378F1-38D4-432E-876F-B099F4082C18}" presName="root" presStyleCnt="0">
        <dgm:presLayoutVars>
          <dgm:dir/>
          <dgm:resizeHandles val="exact"/>
        </dgm:presLayoutVars>
      </dgm:prSet>
      <dgm:spPr/>
    </dgm:pt>
    <dgm:pt modelId="{26C155C3-7201-4507-8F57-883D9930BA2D}" type="pres">
      <dgm:prSet presAssocID="{3573E58A-6F3A-488A-AD31-1C4BBB6C8C66}" presName="compNode" presStyleCnt="0"/>
      <dgm:spPr/>
    </dgm:pt>
    <dgm:pt modelId="{92E93D55-FDB3-4613-A390-8281D9C70FEC}" type="pres">
      <dgm:prSet presAssocID="{3573E58A-6F3A-488A-AD31-1C4BBB6C8C66}" presName="iconBgRect" presStyleLbl="bgShp" presStyleIdx="0" presStyleCnt="3"/>
      <dgm:spPr/>
    </dgm:pt>
    <dgm:pt modelId="{49424BEE-492E-4657-A6D0-EFED402D9A38}" type="pres">
      <dgm:prSet presAssocID="{3573E58A-6F3A-488A-AD31-1C4BBB6C8C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ctionaryRemove"/>
        </a:ext>
      </dgm:extLst>
    </dgm:pt>
    <dgm:pt modelId="{67AF3E09-6205-4C9C-A5A2-6088C670186D}" type="pres">
      <dgm:prSet presAssocID="{3573E58A-6F3A-488A-AD31-1C4BBB6C8C66}" presName="spaceRect" presStyleCnt="0"/>
      <dgm:spPr/>
    </dgm:pt>
    <dgm:pt modelId="{FA532EF8-64FE-4BFD-BECA-E2783C83D7E0}" type="pres">
      <dgm:prSet presAssocID="{3573E58A-6F3A-488A-AD31-1C4BBB6C8C66}" presName="textRect" presStyleLbl="revTx" presStyleIdx="0" presStyleCnt="3">
        <dgm:presLayoutVars>
          <dgm:chMax val="1"/>
          <dgm:chPref val="1"/>
        </dgm:presLayoutVars>
      </dgm:prSet>
      <dgm:spPr/>
    </dgm:pt>
    <dgm:pt modelId="{1B7A2DE5-CABE-45E9-AB7B-08B6F919F629}" type="pres">
      <dgm:prSet presAssocID="{933C2185-E00D-42C5-A9B4-44AAB5B8356D}" presName="sibTrans" presStyleCnt="0"/>
      <dgm:spPr/>
    </dgm:pt>
    <dgm:pt modelId="{D4F8C854-9AE9-4795-A6A7-247D32C8DC72}" type="pres">
      <dgm:prSet presAssocID="{6FE68F6A-F78D-4E13-9372-C3182B8EB04C}" presName="compNode" presStyleCnt="0"/>
      <dgm:spPr/>
    </dgm:pt>
    <dgm:pt modelId="{985844FD-53F9-4470-B915-3D0F0736C333}" type="pres">
      <dgm:prSet presAssocID="{6FE68F6A-F78D-4E13-9372-C3182B8EB04C}" presName="iconBgRect" presStyleLbl="bgShp" presStyleIdx="1" presStyleCnt="3"/>
      <dgm:spPr/>
    </dgm:pt>
    <dgm:pt modelId="{0490B6A1-1A32-4EFE-A507-9E142D14A0F4}" type="pres">
      <dgm:prSet presAssocID="{6FE68F6A-F78D-4E13-9372-C3182B8EB0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Enrollment"/>
        </a:ext>
      </dgm:extLst>
    </dgm:pt>
    <dgm:pt modelId="{BDB91FA8-3EFB-4037-B84E-59F055EFA518}" type="pres">
      <dgm:prSet presAssocID="{6FE68F6A-F78D-4E13-9372-C3182B8EB04C}" presName="spaceRect" presStyleCnt="0"/>
      <dgm:spPr/>
    </dgm:pt>
    <dgm:pt modelId="{F7F8564E-9FBE-4DD4-86FD-D816D66E0158}" type="pres">
      <dgm:prSet presAssocID="{6FE68F6A-F78D-4E13-9372-C3182B8EB04C}" presName="textRect" presStyleLbl="revTx" presStyleIdx="1" presStyleCnt="3">
        <dgm:presLayoutVars>
          <dgm:chMax val="1"/>
          <dgm:chPref val="1"/>
        </dgm:presLayoutVars>
      </dgm:prSet>
      <dgm:spPr/>
    </dgm:pt>
    <dgm:pt modelId="{BC0D0250-4B63-4DE8-AB75-446FF9DCB2EF}" type="pres">
      <dgm:prSet presAssocID="{E34C3BC7-AA42-4E71-8003-EC89DD2E18F1}" presName="sibTrans" presStyleCnt="0"/>
      <dgm:spPr/>
    </dgm:pt>
    <dgm:pt modelId="{64C3D205-2CFB-4CDD-932A-A8002FBD2CA6}" type="pres">
      <dgm:prSet presAssocID="{03D3E553-3D1C-4D88-B521-DF66FC536AB6}" presName="compNode" presStyleCnt="0"/>
      <dgm:spPr/>
    </dgm:pt>
    <dgm:pt modelId="{9CE4F622-AC73-47FB-8039-A448327CDFD0}" type="pres">
      <dgm:prSet presAssocID="{03D3E553-3D1C-4D88-B521-DF66FC536AB6}" presName="iconBgRect" presStyleLbl="bgShp" presStyleIdx="2" presStyleCnt="3"/>
      <dgm:spPr/>
    </dgm:pt>
    <dgm:pt modelId="{B2DD1E79-FCDF-48B5-AA22-5E7BF6434597}" type="pres">
      <dgm:prSet presAssocID="{03D3E553-3D1C-4D88-B521-DF66FC536A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dDocument"/>
        </a:ext>
      </dgm:extLst>
    </dgm:pt>
    <dgm:pt modelId="{351C60B1-2062-4597-ADE4-E69EAA86EF61}" type="pres">
      <dgm:prSet presAssocID="{03D3E553-3D1C-4D88-B521-DF66FC536AB6}" presName="spaceRect" presStyleCnt="0"/>
      <dgm:spPr/>
    </dgm:pt>
    <dgm:pt modelId="{8D94F2C8-1415-40BD-80AC-B4FEC0881E63}" type="pres">
      <dgm:prSet presAssocID="{03D3E553-3D1C-4D88-B521-DF66FC536AB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EC6EA14-58C6-4225-9843-4A2FAD987D1A}" srcId="{F7C378F1-38D4-432E-876F-B099F4082C18}" destId="{3573E58A-6F3A-488A-AD31-1C4BBB6C8C66}" srcOrd="0" destOrd="0" parTransId="{866F8E0A-3BAA-402D-96D0-B9E04E9C98D6}" sibTransId="{933C2185-E00D-42C5-A9B4-44AAB5B8356D}"/>
    <dgm:cxn modelId="{190BED1F-C9B5-4C6C-A86B-8BE47D8069C6}" type="presOf" srcId="{3573E58A-6F3A-488A-AD31-1C4BBB6C8C66}" destId="{FA532EF8-64FE-4BFD-BECA-E2783C83D7E0}" srcOrd="0" destOrd="0" presId="urn:microsoft.com/office/officeart/2018/5/layout/IconCircleLabelList"/>
    <dgm:cxn modelId="{C5E23F34-16A0-4B76-A3A5-851AA24A7C84}" srcId="{F7C378F1-38D4-432E-876F-B099F4082C18}" destId="{6FE68F6A-F78D-4E13-9372-C3182B8EB04C}" srcOrd="1" destOrd="0" parTransId="{5432B4D0-965B-41D3-934D-BBD841D18A42}" sibTransId="{E34C3BC7-AA42-4E71-8003-EC89DD2E18F1}"/>
    <dgm:cxn modelId="{B809C371-CB4E-42C7-B219-629B304E38E3}" type="presOf" srcId="{F7C378F1-38D4-432E-876F-B099F4082C18}" destId="{9F9CD4B6-E4E0-4B4D-9395-5C092FB5D222}" srcOrd="0" destOrd="0" presId="urn:microsoft.com/office/officeart/2018/5/layout/IconCircleLabelList"/>
    <dgm:cxn modelId="{85C9598D-3745-4778-B544-ADF1507DD73A}" type="presOf" srcId="{6FE68F6A-F78D-4E13-9372-C3182B8EB04C}" destId="{F7F8564E-9FBE-4DD4-86FD-D816D66E0158}" srcOrd="0" destOrd="0" presId="urn:microsoft.com/office/officeart/2018/5/layout/IconCircleLabelList"/>
    <dgm:cxn modelId="{8EB4E58F-408F-4BEE-B041-DD58DD43532E}" srcId="{F7C378F1-38D4-432E-876F-B099F4082C18}" destId="{03D3E553-3D1C-4D88-B521-DF66FC536AB6}" srcOrd="2" destOrd="0" parTransId="{1F95E9B8-547D-43FE-8D3C-F43BE83C14CF}" sibTransId="{B95BFA50-DD1F-49F8-9C37-90E1BF684D4E}"/>
    <dgm:cxn modelId="{471C5B9F-AB9B-4DFA-8C97-E9805FCA3482}" type="presOf" srcId="{03D3E553-3D1C-4D88-B521-DF66FC536AB6}" destId="{8D94F2C8-1415-40BD-80AC-B4FEC0881E63}" srcOrd="0" destOrd="0" presId="urn:microsoft.com/office/officeart/2018/5/layout/IconCircleLabelList"/>
    <dgm:cxn modelId="{008C2416-3FCD-446E-8500-BC58FE43CC15}" type="presParOf" srcId="{9F9CD4B6-E4E0-4B4D-9395-5C092FB5D222}" destId="{26C155C3-7201-4507-8F57-883D9930BA2D}" srcOrd="0" destOrd="0" presId="urn:microsoft.com/office/officeart/2018/5/layout/IconCircleLabelList"/>
    <dgm:cxn modelId="{21B12AA5-155A-4856-BD91-F91D018E5FBC}" type="presParOf" srcId="{26C155C3-7201-4507-8F57-883D9930BA2D}" destId="{92E93D55-FDB3-4613-A390-8281D9C70FEC}" srcOrd="0" destOrd="0" presId="urn:microsoft.com/office/officeart/2018/5/layout/IconCircleLabelList"/>
    <dgm:cxn modelId="{7442C500-0C31-4F67-B339-22294B07D15C}" type="presParOf" srcId="{26C155C3-7201-4507-8F57-883D9930BA2D}" destId="{49424BEE-492E-4657-A6D0-EFED402D9A38}" srcOrd="1" destOrd="0" presId="urn:microsoft.com/office/officeart/2018/5/layout/IconCircleLabelList"/>
    <dgm:cxn modelId="{FF38D9C2-CA8E-49E7-BBF5-6B0CF2E215E1}" type="presParOf" srcId="{26C155C3-7201-4507-8F57-883D9930BA2D}" destId="{67AF3E09-6205-4C9C-A5A2-6088C670186D}" srcOrd="2" destOrd="0" presId="urn:microsoft.com/office/officeart/2018/5/layout/IconCircleLabelList"/>
    <dgm:cxn modelId="{219F5A2D-BCF4-4EEC-B4BC-CFE580BFD231}" type="presParOf" srcId="{26C155C3-7201-4507-8F57-883D9930BA2D}" destId="{FA532EF8-64FE-4BFD-BECA-E2783C83D7E0}" srcOrd="3" destOrd="0" presId="urn:microsoft.com/office/officeart/2018/5/layout/IconCircleLabelList"/>
    <dgm:cxn modelId="{2617116E-6E7F-4376-B9FC-6977E07529F7}" type="presParOf" srcId="{9F9CD4B6-E4E0-4B4D-9395-5C092FB5D222}" destId="{1B7A2DE5-CABE-45E9-AB7B-08B6F919F629}" srcOrd="1" destOrd="0" presId="urn:microsoft.com/office/officeart/2018/5/layout/IconCircleLabelList"/>
    <dgm:cxn modelId="{AD0591A4-CD79-49E2-9B53-877775B455D2}" type="presParOf" srcId="{9F9CD4B6-E4E0-4B4D-9395-5C092FB5D222}" destId="{D4F8C854-9AE9-4795-A6A7-247D32C8DC72}" srcOrd="2" destOrd="0" presId="urn:microsoft.com/office/officeart/2018/5/layout/IconCircleLabelList"/>
    <dgm:cxn modelId="{F71B05D0-B425-4E70-B598-9675C3296609}" type="presParOf" srcId="{D4F8C854-9AE9-4795-A6A7-247D32C8DC72}" destId="{985844FD-53F9-4470-B915-3D0F0736C333}" srcOrd="0" destOrd="0" presId="urn:microsoft.com/office/officeart/2018/5/layout/IconCircleLabelList"/>
    <dgm:cxn modelId="{A42A0366-7029-43DF-B1DA-E3F671F44583}" type="presParOf" srcId="{D4F8C854-9AE9-4795-A6A7-247D32C8DC72}" destId="{0490B6A1-1A32-4EFE-A507-9E142D14A0F4}" srcOrd="1" destOrd="0" presId="urn:microsoft.com/office/officeart/2018/5/layout/IconCircleLabelList"/>
    <dgm:cxn modelId="{2774EACA-0F30-4759-B86B-E13FCBC77F57}" type="presParOf" srcId="{D4F8C854-9AE9-4795-A6A7-247D32C8DC72}" destId="{BDB91FA8-3EFB-4037-B84E-59F055EFA518}" srcOrd="2" destOrd="0" presId="urn:microsoft.com/office/officeart/2018/5/layout/IconCircleLabelList"/>
    <dgm:cxn modelId="{2321869B-399C-4FCB-8F06-8E7223B46479}" type="presParOf" srcId="{D4F8C854-9AE9-4795-A6A7-247D32C8DC72}" destId="{F7F8564E-9FBE-4DD4-86FD-D816D66E0158}" srcOrd="3" destOrd="0" presId="urn:microsoft.com/office/officeart/2018/5/layout/IconCircleLabelList"/>
    <dgm:cxn modelId="{2E5E5588-5E19-44DA-AB3D-99FEC1186F9E}" type="presParOf" srcId="{9F9CD4B6-E4E0-4B4D-9395-5C092FB5D222}" destId="{BC0D0250-4B63-4DE8-AB75-446FF9DCB2EF}" srcOrd="3" destOrd="0" presId="urn:microsoft.com/office/officeart/2018/5/layout/IconCircleLabelList"/>
    <dgm:cxn modelId="{B2670EC3-2067-4B3E-AEF9-ED4310C98CFA}" type="presParOf" srcId="{9F9CD4B6-E4E0-4B4D-9395-5C092FB5D222}" destId="{64C3D205-2CFB-4CDD-932A-A8002FBD2CA6}" srcOrd="4" destOrd="0" presId="urn:microsoft.com/office/officeart/2018/5/layout/IconCircleLabelList"/>
    <dgm:cxn modelId="{847602D0-6362-4D4B-A993-0DB8BC2FCDB4}" type="presParOf" srcId="{64C3D205-2CFB-4CDD-932A-A8002FBD2CA6}" destId="{9CE4F622-AC73-47FB-8039-A448327CDFD0}" srcOrd="0" destOrd="0" presId="urn:microsoft.com/office/officeart/2018/5/layout/IconCircleLabelList"/>
    <dgm:cxn modelId="{528CFFEF-968C-4327-B4EC-18943C4F772F}" type="presParOf" srcId="{64C3D205-2CFB-4CDD-932A-A8002FBD2CA6}" destId="{B2DD1E79-FCDF-48B5-AA22-5E7BF6434597}" srcOrd="1" destOrd="0" presId="urn:microsoft.com/office/officeart/2018/5/layout/IconCircleLabelList"/>
    <dgm:cxn modelId="{99B1BE3D-F03B-4FE4-B0B4-8F3253B58C3A}" type="presParOf" srcId="{64C3D205-2CFB-4CDD-932A-A8002FBD2CA6}" destId="{351C60B1-2062-4597-ADE4-E69EAA86EF61}" srcOrd="2" destOrd="0" presId="urn:microsoft.com/office/officeart/2018/5/layout/IconCircleLabelList"/>
    <dgm:cxn modelId="{739DD073-55B0-45FF-93B0-E9082B2EAD38}" type="presParOf" srcId="{64C3D205-2CFB-4CDD-932A-A8002FBD2CA6}" destId="{8D94F2C8-1415-40BD-80AC-B4FEC0881E6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93D55-FDB3-4613-A390-8281D9C70FEC}">
      <dsp:nvSpPr>
        <dsp:cNvPr id="0" name=""/>
        <dsp:cNvSpPr/>
      </dsp:nvSpPr>
      <dsp:spPr>
        <a:xfrm>
          <a:off x="626279" y="467733"/>
          <a:ext cx="1921500" cy="1921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24BEE-492E-4657-A6D0-EFED402D9A38}">
      <dsp:nvSpPr>
        <dsp:cNvPr id="0" name=""/>
        <dsp:cNvSpPr/>
      </dsp:nvSpPr>
      <dsp:spPr>
        <a:xfrm>
          <a:off x="103577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32EF8-64FE-4BFD-BECA-E2783C83D7E0}">
      <dsp:nvSpPr>
        <dsp:cNvPr id="0" name=""/>
        <dsp:cNvSpPr/>
      </dsp:nvSpPr>
      <dsp:spPr>
        <a:xfrm>
          <a:off x="1202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Read the textbook BEFORE class</a:t>
          </a:r>
        </a:p>
      </dsp:txBody>
      <dsp:txXfrm>
        <a:off x="12029" y="2987734"/>
        <a:ext cx="3150000" cy="720000"/>
      </dsp:txXfrm>
    </dsp:sp>
    <dsp:sp modelId="{985844FD-53F9-4470-B915-3D0F0736C333}">
      <dsp:nvSpPr>
        <dsp:cNvPr id="0" name=""/>
        <dsp:cNvSpPr/>
      </dsp:nvSpPr>
      <dsp:spPr>
        <a:xfrm>
          <a:off x="4327529" y="467733"/>
          <a:ext cx="1921500" cy="1921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0B6A1-1A32-4EFE-A507-9E142D14A0F4}">
      <dsp:nvSpPr>
        <dsp:cNvPr id="0" name=""/>
        <dsp:cNvSpPr/>
      </dsp:nvSpPr>
      <dsp:spPr>
        <a:xfrm>
          <a:off x="473702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8564E-9FBE-4DD4-86FD-D816D66E0158}">
      <dsp:nvSpPr>
        <dsp:cNvPr id="0" name=""/>
        <dsp:cNvSpPr/>
      </dsp:nvSpPr>
      <dsp:spPr>
        <a:xfrm>
          <a:off x="371327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Write notes DURING class</a:t>
          </a:r>
        </a:p>
      </dsp:txBody>
      <dsp:txXfrm>
        <a:off x="3713279" y="2987734"/>
        <a:ext cx="3150000" cy="720000"/>
      </dsp:txXfrm>
    </dsp:sp>
    <dsp:sp modelId="{9CE4F622-AC73-47FB-8039-A448327CDFD0}">
      <dsp:nvSpPr>
        <dsp:cNvPr id="0" name=""/>
        <dsp:cNvSpPr/>
      </dsp:nvSpPr>
      <dsp:spPr>
        <a:xfrm>
          <a:off x="8028779" y="467733"/>
          <a:ext cx="1921500" cy="1921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D1E79-FCDF-48B5-AA22-5E7BF6434597}">
      <dsp:nvSpPr>
        <dsp:cNvPr id="0" name=""/>
        <dsp:cNvSpPr/>
      </dsp:nvSpPr>
      <dsp:spPr>
        <a:xfrm>
          <a:off x="843827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4F2C8-1415-40BD-80AC-B4FEC0881E63}">
      <dsp:nvSpPr>
        <dsp:cNvPr id="0" name=""/>
        <dsp:cNvSpPr/>
      </dsp:nvSpPr>
      <dsp:spPr>
        <a:xfrm>
          <a:off x="741452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Review notes AFTER class</a:t>
          </a:r>
        </a:p>
      </dsp:txBody>
      <dsp:txXfrm>
        <a:off x="7414529" y="2987734"/>
        <a:ext cx="315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AED86-386F-BB43-9D0C-5FA270E75BAC}">
      <dsp:nvSpPr>
        <dsp:cNvPr id="0" name=""/>
        <dsp:cNvSpPr/>
      </dsp:nvSpPr>
      <dsp:spPr>
        <a:xfrm>
          <a:off x="0" y="3465486"/>
          <a:ext cx="1409700" cy="1137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258" tIns="184912" rIns="100258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BEST</a:t>
          </a:r>
        </a:p>
      </dsp:txBody>
      <dsp:txXfrm>
        <a:off x="0" y="3465486"/>
        <a:ext cx="1409700" cy="1137449"/>
      </dsp:txXfrm>
    </dsp:sp>
    <dsp:sp modelId="{0FD708AB-638F-884F-9012-6496EE7EA458}">
      <dsp:nvSpPr>
        <dsp:cNvPr id="0" name=""/>
        <dsp:cNvSpPr/>
      </dsp:nvSpPr>
      <dsp:spPr>
        <a:xfrm>
          <a:off x="1409700" y="3465486"/>
          <a:ext cx="4229100" cy="113744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86" tIns="266700" rIns="85786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BEST: Read textbook BEFORE class</a:t>
          </a:r>
        </a:p>
      </dsp:txBody>
      <dsp:txXfrm>
        <a:off x="1409700" y="3465486"/>
        <a:ext cx="4229100" cy="1137449"/>
      </dsp:txXfrm>
    </dsp:sp>
    <dsp:sp modelId="{66AA2AE1-5C95-E64F-AF0B-38C68E3F0D3E}">
      <dsp:nvSpPr>
        <dsp:cNvPr id="0" name=""/>
        <dsp:cNvSpPr/>
      </dsp:nvSpPr>
      <dsp:spPr>
        <a:xfrm rot="10800000">
          <a:off x="0" y="1733150"/>
          <a:ext cx="1409700" cy="174939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258" tIns="184912" rIns="100258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BETTER</a:t>
          </a:r>
        </a:p>
      </dsp:txBody>
      <dsp:txXfrm rot="-10800000">
        <a:off x="0" y="1733150"/>
        <a:ext cx="1409700" cy="1137108"/>
      </dsp:txXfrm>
    </dsp:sp>
    <dsp:sp modelId="{BA5317D7-FE75-3A48-B14A-399D1B451CFB}">
      <dsp:nvSpPr>
        <dsp:cNvPr id="0" name=""/>
        <dsp:cNvSpPr/>
      </dsp:nvSpPr>
      <dsp:spPr>
        <a:xfrm>
          <a:off x="1409700" y="1733150"/>
          <a:ext cx="4229100" cy="113710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86" tIns="266700" rIns="85786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BETTER: Read textbook occasionally for review</a:t>
          </a:r>
        </a:p>
      </dsp:txBody>
      <dsp:txXfrm>
        <a:off x="1409700" y="1733150"/>
        <a:ext cx="4229100" cy="1137108"/>
      </dsp:txXfrm>
    </dsp:sp>
    <dsp:sp modelId="{26198C40-1D70-D144-AADB-AF26C2C55E8D}">
      <dsp:nvSpPr>
        <dsp:cNvPr id="0" name=""/>
        <dsp:cNvSpPr/>
      </dsp:nvSpPr>
      <dsp:spPr>
        <a:xfrm rot="10800000">
          <a:off x="0" y="813"/>
          <a:ext cx="1409700" cy="174939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258" tIns="184912" rIns="100258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WORST</a:t>
          </a:r>
        </a:p>
      </dsp:txBody>
      <dsp:txXfrm rot="-10800000">
        <a:off x="0" y="813"/>
        <a:ext cx="1409700" cy="1137108"/>
      </dsp:txXfrm>
    </dsp:sp>
    <dsp:sp modelId="{4927F5A3-C3DA-154A-8151-10C0A69ADAC1}">
      <dsp:nvSpPr>
        <dsp:cNvPr id="0" name=""/>
        <dsp:cNvSpPr/>
      </dsp:nvSpPr>
      <dsp:spPr>
        <a:xfrm>
          <a:off x="1409700" y="813"/>
          <a:ext cx="4229100" cy="113710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86" tIns="266700" rIns="85786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WORST: Don’t read textbook at all</a:t>
          </a:r>
        </a:p>
      </dsp:txBody>
      <dsp:txXfrm>
        <a:off x="1409700" y="813"/>
        <a:ext cx="4229100" cy="1137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3DF4F-0281-164B-A90D-747288C0E045}">
      <dsp:nvSpPr>
        <dsp:cNvPr id="0" name=""/>
        <dsp:cNvSpPr/>
      </dsp:nvSpPr>
      <dsp:spPr>
        <a:xfrm>
          <a:off x="0" y="384048"/>
          <a:ext cx="5821767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1834" tIns="374904" rIns="4518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Missed class means missed information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Do reading before class – bring questions if you have them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Bring laptop (download note packet) or printed note packet and pen/pencil </a:t>
          </a:r>
        </a:p>
      </dsp:txBody>
      <dsp:txXfrm>
        <a:off x="0" y="384048"/>
        <a:ext cx="5821767" cy="1814400"/>
      </dsp:txXfrm>
    </dsp:sp>
    <dsp:sp modelId="{B20BADB1-3FEC-9649-A9FA-A86642CC913D}">
      <dsp:nvSpPr>
        <dsp:cNvPr id="0" name=""/>
        <dsp:cNvSpPr/>
      </dsp:nvSpPr>
      <dsp:spPr>
        <a:xfrm>
          <a:off x="291088" y="118368"/>
          <a:ext cx="4075236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034" tIns="0" rIns="1540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Be PRESENT and PREPARED</a:t>
          </a:r>
        </a:p>
      </dsp:txBody>
      <dsp:txXfrm>
        <a:off x="317027" y="144307"/>
        <a:ext cx="4023358" cy="479482"/>
      </dsp:txXfrm>
    </dsp:sp>
    <dsp:sp modelId="{9F69140C-41D0-D24A-96DC-5DB2B77DA3BE}">
      <dsp:nvSpPr>
        <dsp:cNvPr id="0" name=""/>
        <dsp:cNvSpPr/>
      </dsp:nvSpPr>
      <dsp:spPr>
        <a:xfrm>
          <a:off x="0" y="2561328"/>
          <a:ext cx="5821767" cy="260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2529934"/>
              <a:satOff val="-47862"/>
              <a:lumOff val="-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1834" tIns="374904" rIns="4518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The text on the ppt will already be provided on the note packet, therefore your job is to LISTEN to the teacher and WRITE down what you hear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Listen for verbal cues and repeated information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/>
            <a:t>“This is important/significant because…”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Don’t be afraid to ask questions</a:t>
          </a:r>
        </a:p>
      </dsp:txBody>
      <dsp:txXfrm>
        <a:off x="0" y="2561328"/>
        <a:ext cx="5821767" cy="2608200"/>
      </dsp:txXfrm>
    </dsp:sp>
    <dsp:sp modelId="{8D92DC42-BDD1-D443-86B8-ACC500E6A4B1}">
      <dsp:nvSpPr>
        <dsp:cNvPr id="0" name=""/>
        <dsp:cNvSpPr/>
      </dsp:nvSpPr>
      <dsp:spPr>
        <a:xfrm>
          <a:off x="291088" y="2295648"/>
          <a:ext cx="4075236" cy="531360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034" tIns="0" rIns="1540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LISTEN and WRITE</a:t>
          </a:r>
        </a:p>
      </dsp:txBody>
      <dsp:txXfrm>
        <a:off x="317027" y="2321587"/>
        <a:ext cx="4023358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58684-7C68-AF45-9EFB-BBA7392205F2}">
      <dsp:nvSpPr>
        <dsp:cNvPr id="0" name=""/>
        <dsp:cNvSpPr/>
      </dsp:nvSpPr>
      <dsp:spPr>
        <a:xfrm>
          <a:off x="0" y="3143095"/>
          <a:ext cx="2644139" cy="10316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051" tIns="256032" rIns="188051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BEST</a:t>
          </a:r>
        </a:p>
      </dsp:txBody>
      <dsp:txXfrm>
        <a:off x="0" y="3143095"/>
        <a:ext cx="2644139" cy="1031634"/>
      </dsp:txXfrm>
    </dsp:sp>
    <dsp:sp modelId="{FDD0A1E1-E363-0740-9393-97549D391B42}">
      <dsp:nvSpPr>
        <dsp:cNvPr id="0" name=""/>
        <dsp:cNvSpPr/>
      </dsp:nvSpPr>
      <dsp:spPr>
        <a:xfrm>
          <a:off x="2644139" y="3143095"/>
          <a:ext cx="7932418" cy="10316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907" tIns="241300" rIns="160907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BEST: Review your notes each day after lecture for about 10-20 minutes.</a:t>
          </a:r>
        </a:p>
      </dsp:txBody>
      <dsp:txXfrm>
        <a:off x="2644139" y="3143095"/>
        <a:ext cx="7932418" cy="1031634"/>
      </dsp:txXfrm>
    </dsp:sp>
    <dsp:sp modelId="{1C76874B-E5DB-5249-A99A-F2CA42D9A76B}">
      <dsp:nvSpPr>
        <dsp:cNvPr id="0" name=""/>
        <dsp:cNvSpPr/>
      </dsp:nvSpPr>
      <dsp:spPr>
        <a:xfrm rot="10800000">
          <a:off x="0" y="1571916"/>
          <a:ext cx="2644139" cy="158665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051" tIns="256032" rIns="188051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BETTER</a:t>
          </a:r>
        </a:p>
      </dsp:txBody>
      <dsp:txXfrm rot="-10800000">
        <a:off x="0" y="1571916"/>
        <a:ext cx="2644139" cy="1031324"/>
      </dsp:txXfrm>
    </dsp:sp>
    <dsp:sp modelId="{BC3AF231-A604-F740-933B-19CE19138044}">
      <dsp:nvSpPr>
        <dsp:cNvPr id="0" name=""/>
        <dsp:cNvSpPr/>
      </dsp:nvSpPr>
      <dsp:spPr>
        <a:xfrm>
          <a:off x="2644139" y="1571916"/>
          <a:ext cx="7932418" cy="10313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907" tIns="241300" rIns="160907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BETTER: Review your notes at the end of each lecture section for about 45 minutes.</a:t>
          </a:r>
        </a:p>
      </dsp:txBody>
      <dsp:txXfrm>
        <a:off x="2644139" y="1571916"/>
        <a:ext cx="7932418" cy="1031324"/>
      </dsp:txXfrm>
    </dsp:sp>
    <dsp:sp modelId="{9B0BFE19-9EED-4F43-AC14-E4E4E88EEE72}">
      <dsp:nvSpPr>
        <dsp:cNvPr id="0" name=""/>
        <dsp:cNvSpPr/>
      </dsp:nvSpPr>
      <dsp:spPr>
        <a:xfrm rot="10800000">
          <a:off x="0" y="738"/>
          <a:ext cx="2644139" cy="158665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051" tIns="256032" rIns="188051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WORST</a:t>
          </a:r>
        </a:p>
      </dsp:txBody>
      <dsp:txXfrm rot="-10800000">
        <a:off x="0" y="738"/>
        <a:ext cx="2644139" cy="1031324"/>
      </dsp:txXfrm>
    </dsp:sp>
    <dsp:sp modelId="{1C7A5BF4-5CC9-CD47-A08C-2692C90B3A02}">
      <dsp:nvSpPr>
        <dsp:cNvPr id="0" name=""/>
        <dsp:cNvSpPr/>
      </dsp:nvSpPr>
      <dsp:spPr>
        <a:xfrm>
          <a:off x="2644139" y="738"/>
          <a:ext cx="7932418" cy="103132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907" tIns="241300" rIns="160907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WORST: Wait to review your notes until just before the next quiz or exam.</a:t>
          </a:r>
        </a:p>
      </dsp:txBody>
      <dsp:txXfrm>
        <a:off x="2644139" y="738"/>
        <a:ext cx="7932418" cy="10313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2681A-1961-3043-822C-602C2553C7CA}">
      <dsp:nvSpPr>
        <dsp:cNvPr id="0" name=""/>
        <dsp:cNvSpPr/>
      </dsp:nvSpPr>
      <dsp:spPr>
        <a:xfrm>
          <a:off x="51" y="29253"/>
          <a:ext cx="4942268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NIGHTLY</a:t>
          </a:r>
        </a:p>
      </dsp:txBody>
      <dsp:txXfrm>
        <a:off x="51" y="29253"/>
        <a:ext cx="4942268" cy="691200"/>
      </dsp:txXfrm>
    </dsp:sp>
    <dsp:sp modelId="{C46DF751-2AC2-7144-B168-E875CE404F92}">
      <dsp:nvSpPr>
        <dsp:cNvPr id="0" name=""/>
        <dsp:cNvSpPr/>
      </dsp:nvSpPr>
      <dsp:spPr>
        <a:xfrm>
          <a:off x="51" y="720454"/>
          <a:ext cx="4942268" cy="34257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Re-read through your notes and add to them/clean them up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Identify important terms, key points, dates, etc…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If handwritten, consider typing notes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Write </a:t>
          </a:r>
          <a:r>
            <a:rPr lang="en-US" sz="2400" u="sng" kern="1200" dirty="0"/>
            <a:t>summary</a:t>
          </a:r>
          <a:r>
            <a:rPr lang="en-US" sz="2400" kern="1200" dirty="0"/>
            <a:t> and </a:t>
          </a:r>
          <a:r>
            <a:rPr lang="en-US" sz="2400" u="sng" kern="1200" dirty="0"/>
            <a:t>connections</a:t>
          </a:r>
          <a:r>
            <a:rPr lang="en-US" sz="2400" kern="1200" dirty="0"/>
            <a:t> if section has been completed </a:t>
          </a:r>
        </a:p>
      </dsp:txBody>
      <dsp:txXfrm>
        <a:off x="51" y="720454"/>
        <a:ext cx="4942268" cy="3425760"/>
      </dsp:txXfrm>
    </dsp:sp>
    <dsp:sp modelId="{BA70BB8D-A6CE-3F43-8A31-7E8E50064A3F}">
      <dsp:nvSpPr>
        <dsp:cNvPr id="0" name=""/>
        <dsp:cNvSpPr/>
      </dsp:nvSpPr>
      <dsp:spPr>
        <a:xfrm>
          <a:off x="5634237" y="29253"/>
          <a:ext cx="4942268" cy="691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WEEKLY</a:t>
          </a:r>
        </a:p>
      </dsp:txBody>
      <dsp:txXfrm>
        <a:off x="5634237" y="29253"/>
        <a:ext cx="4942268" cy="691200"/>
      </dsp:txXfrm>
    </dsp:sp>
    <dsp:sp modelId="{7FD66DB2-5E87-BA41-B8B9-044CE882CBC1}">
      <dsp:nvSpPr>
        <dsp:cNvPr id="0" name=""/>
        <dsp:cNvSpPr/>
      </dsp:nvSpPr>
      <dsp:spPr>
        <a:xfrm>
          <a:off x="5634237" y="720454"/>
          <a:ext cx="4942268" cy="34257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Catch up on nightly studying (see above)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Work with Content Review Sheet (CRS)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Define Key Terms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Answer Review Questions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Work on Cover Page for Unit</a:t>
          </a:r>
        </a:p>
      </dsp:txBody>
      <dsp:txXfrm>
        <a:off x="5634237" y="720454"/>
        <a:ext cx="4942268" cy="34257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51176-FB33-7947-85E9-376313E67D90}">
      <dsp:nvSpPr>
        <dsp:cNvPr id="0" name=""/>
        <dsp:cNvSpPr/>
      </dsp:nvSpPr>
      <dsp:spPr>
        <a:xfrm rot="5400000">
          <a:off x="3552397" y="-1352636"/>
          <a:ext cx="812807" cy="372593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Definitely get one by spring break!</a:t>
          </a:r>
        </a:p>
      </dsp:txBody>
      <dsp:txXfrm rot="-5400000">
        <a:off x="2095836" y="143603"/>
        <a:ext cx="3686252" cy="733451"/>
      </dsp:txXfrm>
    </dsp:sp>
    <dsp:sp modelId="{E0513F7B-7B8D-AE46-BB73-77EC19E36B05}">
      <dsp:nvSpPr>
        <dsp:cNvPr id="0" name=""/>
        <dsp:cNvSpPr/>
      </dsp:nvSpPr>
      <dsp:spPr>
        <a:xfrm>
          <a:off x="0" y="2323"/>
          <a:ext cx="2095836" cy="1016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AP Prep Books</a:t>
          </a:r>
        </a:p>
      </dsp:txBody>
      <dsp:txXfrm>
        <a:off x="49597" y="51920"/>
        <a:ext cx="1996642" cy="916815"/>
      </dsp:txXfrm>
    </dsp:sp>
    <dsp:sp modelId="{84CB35EB-889F-D543-9958-4BAA8347973C}">
      <dsp:nvSpPr>
        <dsp:cNvPr id="0" name=""/>
        <dsp:cNvSpPr/>
      </dsp:nvSpPr>
      <dsp:spPr>
        <a:xfrm rot="5400000">
          <a:off x="3552397" y="-285826"/>
          <a:ext cx="812807" cy="372593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Available on website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Crash Course, Tom Richey, Paul Sargeant</a:t>
          </a:r>
        </a:p>
      </dsp:txBody>
      <dsp:txXfrm rot="-5400000">
        <a:off x="2095836" y="1210413"/>
        <a:ext cx="3686252" cy="733451"/>
      </dsp:txXfrm>
    </dsp:sp>
    <dsp:sp modelId="{9FDA33CA-065E-7347-958C-79F2148E9DE2}">
      <dsp:nvSpPr>
        <dsp:cNvPr id="0" name=""/>
        <dsp:cNvSpPr/>
      </dsp:nvSpPr>
      <dsp:spPr>
        <a:xfrm>
          <a:off x="0" y="1069133"/>
          <a:ext cx="2095836" cy="10160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Review Videos </a:t>
          </a:r>
        </a:p>
      </dsp:txBody>
      <dsp:txXfrm>
        <a:off x="49597" y="1118730"/>
        <a:ext cx="1996642" cy="916815"/>
      </dsp:txXfrm>
    </dsp:sp>
    <dsp:sp modelId="{ECA12EF9-CD42-9542-8A97-A48CB2BA6923}">
      <dsp:nvSpPr>
        <dsp:cNvPr id="0" name=""/>
        <dsp:cNvSpPr/>
      </dsp:nvSpPr>
      <dsp:spPr>
        <a:xfrm rot="5400000">
          <a:off x="3552397" y="780983"/>
          <a:ext cx="812807" cy="372593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Create your own, collaborate, or use existing sets created by other students (note: these may not be tailored to our class)</a:t>
          </a:r>
        </a:p>
      </dsp:txBody>
      <dsp:txXfrm rot="-5400000">
        <a:off x="2095836" y="2277222"/>
        <a:ext cx="3686252" cy="733451"/>
      </dsp:txXfrm>
    </dsp:sp>
    <dsp:sp modelId="{690BAB21-4ACE-B043-A0BC-70EA9EADFB3A}">
      <dsp:nvSpPr>
        <dsp:cNvPr id="0" name=""/>
        <dsp:cNvSpPr/>
      </dsp:nvSpPr>
      <dsp:spPr>
        <a:xfrm>
          <a:off x="0" y="2135944"/>
          <a:ext cx="2095836" cy="10160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Quizlet</a:t>
          </a:r>
        </a:p>
      </dsp:txBody>
      <dsp:txXfrm>
        <a:off x="49597" y="2185541"/>
        <a:ext cx="1996642" cy="916815"/>
      </dsp:txXfrm>
    </dsp:sp>
    <dsp:sp modelId="{A0EA50B9-FF19-ED44-BFB1-ECCDA7597EC2}">
      <dsp:nvSpPr>
        <dsp:cNvPr id="0" name=""/>
        <dsp:cNvSpPr/>
      </dsp:nvSpPr>
      <dsp:spPr>
        <a:xfrm rot="5400000">
          <a:off x="3552397" y="1847793"/>
          <a:ext cx="812807" cy="372593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Meet with Ms. Tully or create a study group to meet in LL7 during conference</a:t>
          </a:r>
        </a:p>
      </dsp:txBody>
      <dsp:txXfrm rot="-5400000">
        <a:off x="2095836" y="3344032"/>
        <a:ext cx="3686252" cy="733451"/>
      </dsp:txXfrm>
    </dsp:sp>
    <dsp:sp modelId="{5DC02A13-308C-CC4B-B923-B3A515464C92}">
      <dsp:nvSpPr>
        <dsp:cNvPr id="0" name=""/>
        <dsp:cNvSpPr/>
      </dsp:nvSpPr>
      <dsp:spPr>
        <a:xfrm>
          <a:off x="0" y="3202754"/>
          <a:ext cx="2095836" cy="10160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Conference Period</a:t>
          </a:r>
        </a:p>
      </dsp:txBody>
      <dsp:txXfrm>
        <a:off x="49597" y="3252351"/>
        <a:ext cx="1996642" cy="916815"/>
      </dsp:txXfrm>
    </dsp:sp>
    <dsp:sp modelId="{D333605B-FA7C-DB44-8652-EC5F89555B45}">
      <dsp:nvSpPr>
        <dsp:cNvPr id="0" name=""/>
        <dsp:cNvSpPr/>
      </dsp:nvSpPr>
      <dsp:spPr>
        <a:xfrm rot="5400000">
          <a:off x="3552397" y="2914603"/>
          <a:ext cx="812807" cy="372593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Access practice questions to prepare for exams</a:t>
          </a:r>
        </a:p>
      </dsp:txBody>
      <dsp:txXfrm rot="-5400000">
        <a:off x="2095836" y="4410842"/>
        <a:ext cx="3686252" cy="733451"/>
      </dsp:txXfrm>
    </dsp:sp>
    <dsp:sp modelId="{E8BF77C0-13E1-AC47-9515-CF99385915E4}">
      <dsp:nvSpPr>
        <dsp:cNvPr id="0" name=""/>
        <dsp:cNvSpPr/>
      </dsp:nvSpPr>
      <dsp:spPr>
        <a:xfrm>
          <a:off x="0" y="4269564"/>
          <a:ext cx="2095836" cy="101600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AP Classroom</a:t>
          </a:r>
        </a:p>
      </dsp:txBody>
      <dsp:txXfrm>
        <a:off x="49597" y="4319161"/>
        <a:ext cx="1996642" cy="916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EE846-50D4-A44B-BF57-F254671DDE38}">
      <dsp:nvSpPr>
        <dsp:cNvPr id="0" name=""/>
        <dsp:cNvSpPr/>
      </dsp:nvSpPr>
      <dsp:spPr>
        <a:xfrm>
          <a:off x="0" y="89749"/>
          <a:ext cx="5821767" cy="1656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most important things to understand when reading a primary source are CONTEXT and SIGNIFICANCE.</a:t>
          </a:r>
        </a:p>
      </dsp:txBody>
      <dsp:txXfrm>
        <a:off x="80874" y="170623"/>
        <a:ext cx="5660019" cy="1494971"/>
      </dsp:txXfrm>
    </dsp:sp>
    <dsp:sp modelId="{92210C5F-1927-AC46-8DEE-F1FA19442ACD}">
      <dsp:nvSpPr>
        <dsp:cNvPr id="0" name=""/>
        <dsp:cNvSpPr/>
      </dsp:nvSpPr>
      <dsp:spPr>
        <a:xfrm>
          <a:off x="0" y="1815589"/>
          <a:ext cx="5821767" cy="1656719"/>
        </a:xfrm>
        <a:prstGeom prst="roundRec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CONTEXT: When/where was this created? Who created it? Why did they create it? </a:t>
          </a:r>
        </a:p>
      </dsp:txBody>
      <dsp:txXfrm>
        <a:off x="80874" y="1896463"/>
        <a:ext cx="5660019" cy="1494971"/>
      </dsp:txXfrm>
    </dsp:sp>
    <dsp:sp modelId="{CBC8C267-3475-2F49-AC40-79DF090AE063}">
      <dsp:nvSpPr>
        <dsp:cNvPr id="0" name=""/>
        <dsp:cNvSpPr/>
      </dsp:nvSpPr>
      <dsp:spPr>
        <a:xfrm>
          <a:off x="0" y="3541429"/>
          <a:ext cx="5821767" cy="1656719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SIGNIFICANCE: Why is this important? What does it tell us about themes and developments in European history?</a:t>
          </a:r>
        </a:p>
      </dsp:txBody>
      <dsp:txXfrm>
        <a:off x="80874" y="3622303"/>
        <a:ext cx="5660019" cy="14949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0BC7D-6A88-5A4B-A6B0-1623F0C7A1FF}">
      <dsp:nvSpPr>
        <dsp:cNvPr id="0" name=""/>
        <dsp:cNvSpPr/>
      </dsp:nvSpPr>
      <dsp:spPr>
        <a:xfrm>
          <a:off x="0" y="193009"/>
          <a:ext cx="10576558" cy="8189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CAPPY</a:t>
          </a:r>
        </a:p>
      </dsp:txBody>
      <dsp:txXfrm>
        <a:off x="39980" y="232989"/>
        <a:ext cx="10496598" cy="739039"/>
      </dsp:txXfrm>
    </dsp:sp>
    <dsp:sp modelId="{154CD466-A0D3-8846-AB09-D878CA9CF6D5}">
      <dsp:nvSpPr>
        <dsp:cNvPr id="0" name=""/>
        <dsp:cNvSpPr/>
      </dsp:nvSpPr>
      <dsp:spPr>
        <a:xfrm>
          <a:off x="0" y="1012009"/>
          <a:ext cx="10576558" cy="2970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5806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CONTEXT: Place &amp; Time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AUDIENCE: For whom was this document intended?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PURPOSE: Why was the document created?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POINT OF VIEW: Who produced this document? How does their identity influence the content/intention of the document?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WHY SIGNIFICANT: What does this document tell us about European history? </a:t>
          </a:r>
        </a:p>
      </dsp:txBody>
      <dsp:txXfrm>
        <a:off x="0" y="1012009"/>
        <a:ext cx="10576558" cy="29704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93D55-FDB3-4613-A390-8281D9C70FEC}">
      <dsp:nvSpPr>
        <dsp:cNvPr id="0" name=""/>
        <dsp:cNvSpPr/>
      </dsp:nvSpPr>
      <dsp:spPr>
        <a:xfrm>
          <a:off x="626279" y="467733"/>
          <a:ext cx="1921500" cy="1921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24BEE-492E-4657-A6D0-EFED402D9A38}">
      <dsp:nvSpPr>
        <dsp:cNvPr id="0" name=""/>
        <dsp:cNvSpPr/>
      </dsp:nvSpPr>
      <dsp:spPr>
        <a:xfrm>
          <a:off x="103577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32EF8-64FE-4BFD-BECA-E2783C83D7E0}">
      <dsp:nvSpPr>
        <dsp:cNvPr id="0" name=""/>
        <dsp:cNvSpPr/>
      </dsp:nvSpPr>
      <dsp:spPr>
        <a:xfrm>
          <a:off x="1202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Read the textbook BEFORE class</a:t>
          </a:r>
        </a:p>
      </dsp:txBody>
      <dsp:txXfrm>
        <a:off x="12029" y="2987734"/>
        <a:ext cx="3150000" cy="720000"/>
      </dsp:txXfrm>
    </dsp:sp>
    <dsp:sp modelId="{985844FD-53F9-4470-B915-3D0F0736C333}">
      <dsp:nvSpPr>
        <dsp:cNvPr id="0" name=""/>
        <dsp:cNvSpPr/>
      </dsp:nvSpPr>
      <dsp:spPr>
        <a:xfrm>
          <a:off x="4327529" y="467733"/>
          <a:ext cx="1921500" cy="1921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0B6A1-1A32-4EFE-A507-9E142D14A0F4}">
      <dsp:nvSpPr>
        <dsp:cNvPr id="0" name=""/>
        <dsp:cNvSpPr/>
      </dsp:nvSpPr>
      <dsp:spPr>
        <a:xfrm>
          <a:off x="473702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8564E-9FBE-4DD4-86FD-D816D66E0158}">
      <dsp:nvSpPr>
        <dsp:cNvPr id="0" name=""/>
        <dsp:cNvSpPr/>
      </dsp:nvSpPr>
      <dsp:spPr>
        <a:xfrm>
          <a:off x="371327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Write notes DURING class</a:t>
          </a:r>
        </a:p>
      </dsp:txBody>
      <dsp:txXfrm>
        <a:off x="3713279" y="2987734"/>
        <a:ext cx="3150000" cy="720000"/>
      </dsp:txXfrm>
    </dsp:sp>
    <dsp:sp modelId="{9CE4F622-AC73-47FB-8039-A448327CDFD0}">
      <dsp:nvSpPr>
        <dsp:cNvPr id="0" name=""/>
        <dsp:cNvSpPr/>
      </dsp:nvSpPr>
      <dsp:spPr>
        <a:xfrm>
          <a:off x="8028779" y="467733"/>
          <a:ext cx="1921500" cy="1921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D1E79-FCDF-48B5-AA22-5E7BF6434597}">
      <dsp:nvSpPr>
        <dsp:cNvPr id="0" name=""/>
        <dsp:cNvSpPr/>
      </dsp:nvSpPr>
      <dsp:spPr>
        <a:xfrm>
          <a:off x="843827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4F2C8-1415-40BD-80AC-B4FEC0881E63}">
      <dsp:nvSpPr>
        <dsp:cNvPr id="0" name=""/>
        <dsp:cNvSpPr/>
      </dsp:nvSpPr>
      <dsp:spPr>
        <a:xfrm>
          <a:off x="741452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Review notes AFTER class</a:t>
          </a:r>
        </a:p>
      </dsp:txBody>
      <dsp:txXfrm>
        <a:off x="7414529" y="2987734"/>
        <a:ext cx="315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DC18-FC68-B345-AC3C-38B08C1D3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“How </a:t>
            </a:r>
            <a:r>
              <a:rPr lang="en-US" dirty="0" err="1"/>
              <a:t>To’s</a:t>
            </a:r>
            <a:r>
              <a:rPr lang="en-US" dirty="0"/>
              <a:t>” of History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D8A71-6E5C-5743-B593-4DDB7C523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5932F7A-5EFC-574F-9BA8-66517406C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How To: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Review Notes &amp; Study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767933-A0FC-476D-8D04-141780014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232154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75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62704ED4-17AD-4155-82BF-349125232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4030ADA-F758-4871-82A9-A900D3A1C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C03A5D77-B569-4446-A13F-5F2B66B89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1910AFDB-600F-419E-B8A2-C910C91CC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8BA9642D-E707-4E5C-AD56-5B4201F77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6BE43368-BE27-4B0F-996B-F8020ECC8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1C2AFC90-DCD5-4CC4-B572-09469E892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EEC73C1F-7C9B-41BF-A454-152B90AF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B9387A9D-115C-4CC5-9107-97827EFF8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69CF2257-1227-45F2-8310-EF03857E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914D598B-12C8-4050-872B-AB3C4790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43441426-0436-4C62-93CB-7B2312119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8174AF5F-E0DA-457B-9C6D-B6793C36A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40D36E6D-6BFF-4FB5-9EEB-3A36B7956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5159A95D-574D-4341-8A5B-5EB05EF2C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id="{CC2519B6-9E4D-48AA-8E1D-413BEEEEE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id="{91EFD00E-D9BB-4F8F-9652-1514A200A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id="{78EDA1A4-47D4-4C8C-94C1-20520CA0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id="{EF948F9B-2B64-4D46-B645-564490CD5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id="{95BA89D9-B358-4064-A9B6-44592BB97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id="{B1D008F9-9A52-429E-9615-0BB796945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E4BAAF5C-577F-43DB-8ACD-EDAB5A54E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alpha val="38000"/>
                </a:schemeClr>
              </a:gs>
              <a:gs pos="0">
                <a:schemeClr val="bg1">
                  <a:lumMod val="95000"/>
                  <a:alpha val="12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4A9643-363C-B945-B8C6-972F5CB9C2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7721" y="760830"/>
            <a:ext cx="6884244" cy="5336340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800"/>
              <a:t>STUDY. </a:t>
            </a:r>
            <a:br>
              <a:rPr lang="en-US" sz="8800"/>
            </a:br>
            <a:r>
              <a:rPr lang="en-US" sz="8800"/>
              <a:t>EVERY.</a:t>
            </a:r>
            <a:br>
              <a:rPr lang="en-US" sz="8800"/>
            </a:br>
            <a:r>
              <a:rPr lang="en-US" sz="8800"/>
              <a:t>DAY.</a:t>
            </a:r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78B6E08A-861F-4A1A-BCF0-69429C5A2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025316" y="3342776"/>
            <a:ext cx="200040" cy="1724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1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35C6-E981-7944-A8FB-470F96F71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/>
              <a:t>Study 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7D2059-7DBC-4C3B-B4FC-A8BF506D0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16983"/>
              </p:ext>
            </p:extLst>
          </p:nvPr>
        </p:nvGraphicFramePr>
        <p:xfrm>
          <a:off x="5574890" y="803186"/>
          <a:ext cx="5821767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206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E900-20F0-654D-B1B6-3AE8F1A0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How To:</a:t>
            </a:r>
            <a:br>
              <a:rPr lang="en-US" dirty="0"/>
            </a:br>
            <a:r>
              <a:rPr lang="en-US" dirty="0"/>
              <a:t>Read a Primary Source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C9A91F-2D35-4FE7-8D91-651C2A1B6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146350"/>
              </p:ext>
            </p:extLst>
          </p:nvPr>
        </p:nvGraphicFramePr>
        <p:xfrm>
          <a:off x="5574890" y="803186"/>
          <a:ext cx="5821767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871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FAFDCBB-A472-3F4B-9262-F3658CD0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How To: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Read a Primary Source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80159D-8ED9-483D-BDC1-582336B55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215839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67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F137EA-3F38-7041-B46A-48BB2729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The Rule of Three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23AFB9-9598-4E51-9783-99A00F252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10226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0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F137EA-3F38-7041-B46A-48BB2729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The Rule of Three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23AFB9-9598-4E51-9783-99A00F252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20321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80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7D94-26C6-3842-802A-B3EF48C1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/>
              <a:t>How To:</a:t>
            </a:r>
            <a:br>
              <a:rPr lang="en-US"/>
            </a:br>
            <a:r>
              <a:rPr lang="en-US"/>
              <a:t>Read a Textbook 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A28D77-5723-4555-886A-A284AB531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025891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56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B8346-32D4-DF45-87B3-2056DFA7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</a:rPr>
              <a:t>How To:</a:t>
            </a:r>
            <a:br>
              <a:rPr lang="en-US" sz="4400">
                <a:solidFill>
                  <a:schemeClr val="tx1"/>
                </a:solidFill>
              </a:rPr>
            </a:br>
            <a:r>
              <a:rPr lang="en-US" sz="4400">
                <a:solidFill>
                  <a:schemeClr val="tx1"/>
                </a:solidFill>
              </a:rPr>
              <a:t>Read a Textbook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D35E443-102B-9B44-8571-EE521ED5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en-US"/>
              <a:t>Skim the assigned reading. Look at section titles, visual aids, bolded words, </a:t>
            </a:r>
            <a:r>
              <a:rPr lang="en-US" err="1"/>
              <a:t>etc</a:t>
            </a:r>
            <a:r>
              <a:rPr lang="en-US"/>
              <a:t>… Your goal is to get a general idea of what the reading is about.</a:t>
            </a:r>
          </a:p>
          <a:p>
            <a:r>
              <a:rPr lang="en-US"/>
              <a:t>Start at the beginning and work section by section. </a:t>
            </a:r>
          </a:p>
          <a:p>
            <a:pPr lvl="1"/>
            <a:r>
              <a:rPr lang="en-US"/>
              <a:t>Pay attention to the FIRST and LAST sentence of each paragraph.</a:t>
            </a:r>
          </a:p>
          <a:p>
            <a:pPr lvl="1"/>
            <a:r>
              <a:rPr lang="en-US"/>
              <a:t>Don’t neglect visuals aids or other text supplements – they are there to help you understand the content</a:t>
            </a:r>
          </a:p>
          <a:p>
            <a:pPr lvl="1"/>
            <a:r>
              <a:rPr lang="en-US"/>
              <a:t>Use highlighting, underlining, or any other type of marking sparingly!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77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D2CAC-E96C-A842-A7C4-2C947C5B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</a:rPr>
              <a:t>How To: </a:t>
            </a:r>
            <a:br>
              <a:rPr lang="en-US" sz="4400">
                <a:solidFill>
                  <a:schemeClr val="tx1"/>
                </a:solidFill>
              </a:rPr>
            </a:br>
            <a:r>
              <a:rPr lang="en-US" sz="4400">
                <a:solidFill>
                  <a:schemeClr val="tx1"/>
                </a:solidFill>
              </a:rPr>
              <a:t>Read a Textbook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0D1F0-DD5B-C141-99DE-07DDFC86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 each section, follow this process:</a:t>
            </a:r>
          </a:p>
          <a:p>
            <a:pPr marL="800100" lvl="1" indent="-342900">
              <a:buAutoNum type="arabicPeriod"/>
            </a:pPr>
            <a:r>
              <a:rPr lang="en-US" dirty="0"/>
              <a:t>READ through the section. Stop – don’t keep reading!</a:t>
            </a:r>
          </a:p>
          <a:p>
            <a:pPr marL="800100" lvl="1" indent="-342900">
              <a:buAutoNum type="arabicPeriod"/>
            </a:pPr>
            <a:r>
              <a:rPr lang="en-US" dirty="0"/>
              <a:t>THINK about the section – what were the main points or key ideas? Go back and re-read small chunks if necessary.</a:t>
            </a:r>
          </a:p>
          <a:p>
            <a:pPr marL="800100" lvl="1" indent="-342900">
              <a:buAutoNum type="arabicPeriod"/>
            </a:pPr>
            <a:r>
              <a:rPr lang="en-US" dirty="0"/>
              <a:t> WRITE to summarize the main points and key ideas in your own words. Use a few bullet points – don’t rewrite the entire section! </a:t>
            </a:r>
          </a:p>
          <a:p>
            <a:pPr marL="800100" lvl="1" indent="-3429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Only move on to the next section when you have finished your summarization. </a:t>
            </a:r>
          </a:p>
          <a:p>
            <a:pPr marL="0" indent="0">
              <a:buNone/>
            </a:pPr>
            <a:r>
              <a:rPr lang="en-US" dirty="0"/>
              <a:t>If you get tired or distracted, take a break between sections.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1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07E6-C2C1-6741-9097-3D921801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To:</a:t>
            </a:r>
            <a:br>
              <a:rPr lang="en-US" dirty="0"/>
            </a:br>
            <a:r>
              <a:rPr lang="en-US" dirty="0"/>
              <a:t>Read a Textbook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98078-DFB3-5244-93B2-9AB459061E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Wood book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11193-4D0B-BC49-95FB-A02815FF38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Supplemental text – buy on your own.</a:t>
            </a:r>
          </a:p>
          <a:p>
            <a:r>
              <a:rPr lang="en-US" dirty="0"/>
              <a:t>If an AP review book and a regular textbook had a baby, then it would be the Wood book.</a:t>
            </a:r>
          </a:p>
          <a:p>
            <a:r>
              <a:rPr lang="en-US" dirty="0"/>
              <a:t>Easier to read and understand </a:t>
            </a:r>
            <a:r>
              <a:rPr lang="en-US" dirty="0">
                <a:sym typeface="Wingdings" pitchFamily="2" charset="2"/>
              </a:rPr>
              <a:t> Students more likely to read it!</a:t>
            </a:r>
          </a:p>
          <a:p>
            <a:r>
              <a:rPr lang="en-US" dirty="0">
                <a:sym typeface="Wingdings" pitchFamily="2" charset="2"/>
              </a:rPr>
              <a:t>READ REGULARLY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CFFAC-E174-6742-B814-3F27C37D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Spielvogel book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597DB-49C4-ED4A-B809-CB14200322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Official textbook for the course – supplied by TUSD.</a:t>
            </a:r>
          </a:p>
          <a:p>
            <a:r>
              <a:rPr lang="en-US" dirty="0"/>
              <a:t>College level textbook – very dense!</a:t>
            </a:r>
          </a:p>
          <a:p>
            <a:r>
              <a:rPr lang="en-US" dirty="0"/>
              <a:t>Read for deeper understanding of content. For example:</a:t>
            </a:r>
          </a:p>
          <a:p>
            <a:pPr lvl="1"/>
            <a:r>
              <a:rPr lang="en-US" dirty="0"/>
              <a:t>If you are having trouble understanding a topic</a:t>
            </a:r>
          </a:p>
          <a:p>
            <a:pPr lvl="1"/>
            <a:r>
              <a:rPr lang="en-US" dirty="0"/>
              <a:t>If you missed lecture and need clarification on notes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9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09FF-5D97-5E4D-80F5-6E2E1418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/>
              <a:t>How To:</a:t>
            </a:r>
            <a:br>
              <a:rPr lang="en-US"/>
            </a:br>
            <a:r>
              <a:rPr lang="en-US"/>
              <a:t>Take Lecture Notes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4ECDAB-6671-4894-B08D-C37D538EC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089830"/>
              </p:ext>
            </p:extLst>
          </p:nvPr>
        </p:nvGraphicFramePr>
        <p:xfrm>
          <a:off x="5574890" y="803186"/>
          <a:ext cx="5821767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079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4DAB6C-6ED5-E342-8C94-452505CF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How To: 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Take Lecture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08BE-439E-FB4B-BD61-7C849C25C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76237"/>
            <a:ext cx="6281873" cy="52022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600" b="1" dirty="0"/>
              <a:t>Note Packet Example: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Timeline of the Middle Ages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Early Middle Ages (500 – 1000 CE)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Life was hard, localized, isolated – no countries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Germanic tribes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No economy – barter system used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Church became very powerful 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High Middle Ages (1000 – 1300 CE)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Recovery, return of civilization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Growth of cities, trade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Crusades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Late Middle Ages (1300 – 1350 CE)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Series of disasters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Black Plague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100 Years War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Lucida Handwriting" panose="03010101010101010101" pitchFamily="66" charset="77"/>
              </a:rPr>
              <a:t>Decline of Medieval institutions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267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6D7A06-5C3D-3B48-97E4-CF6D3AB0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How To: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Review Notes &amp; Study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80497B-3077-45A5-B4A3-7FA08390E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524193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90281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851</Words>
  <Application>Microsoft Macintosh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 Light</vt:lpstr>
      <vt:lpstr>Lucida Handwriting</vt:lpstr>
      <vt:lpstr>Rockwell</vt:lpstr>
      <vt:lpstr>Wingdings</vt:lpstr>
      <vt:lpstr>Atlas</vt:lpstr>
      <vt:lpstr>The “How To’s” of History Class</vt:lpstr>
      <vt:lpstr>The Rule of Three</vt:lpstr>
      <vt:lpstr>How To: Read a Textbook </vt:lpstr>
      <vt:lpstr>How To: Read a Textbook</vt:lpstr>
      <vt:lpstr>How To:  Read a Textbook</vt:lpstr>
      <vt:lpstr>How To: Read a Textbook</vt:lpstr>
      <vt:lpstr>How To: Take Lecture Notes</vt:lpstr>
      <vt:lpstr>How To:  Take Lecture Notes</vt:lpstr>
      <vt:lpstr>How To: Review Notes &amp; Study </vt:lpstr>
      <vt:lpstr>How To: Review Notes &amp; Study </vt:lpstr>
      <vt:lpstr>STUDY.  EVERY. DAY.</vt:lpstr>
      <vt:lpstr>Study Resources</vt:lpstr>
      <vt:lpstr>How To: Read a Primary Source </vt:lpstr>
      <vt:lpstr>How To: Read a Primary Source</vt:lpstr>
      <vt:lpstr>The Rule of Three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“How To’s” of History Class</dc:title>
  <dc:creator>Meredith Tully</dc:creator>
  <cp:lastModifiedBy>Meredith Tully</cp:lastModifiedBy>
  <cp:revision>1</cp:revision>
  <dcterms:created xsi:type="dcterms:W3CDTF">2019-07-31T19:08:09Z</dcterms:created>
  <dcterms:modified xsi:type="dcterms:W3CDTF">2019-07-31T19:32:21Z</dcterms:modified>
</cp:coreProperties>
</file>