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65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uhstravelclub@gmail.com" TargetMode="External"/><Relationship Id="rId2" Type="http://schemas.openxmlformats.org/officeDocument/2006/relationships/hyperlink" Target="http://www.uhstravelclu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FIVE – Thursday August 2</a:t>
            </a:r>
            <a:r>
              <a:rPr lang="en-US" baseline="30000" dirty="0"/>
              <a:t>nd</a:t>
            </a:r>
            <a:r>
              <a:rPr lang="en-US" dirty="0"/>
              <a:t>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37132"/>
          </a:xfrm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dirty="0"/>
              <a:t>Welcome to AP European History with Ms. Tully!</a:t>
            </a:r>
          </a:p>
          <a:p>
            <a:pPr>
              <a:buFont typeface="Arial"/>
              <a:buChar char="•"/>
            </a:pPr>
            <a:r>
              <a:rPr lang="en-US" dirty="0"/>
              <a:t>Please sit wherever you like – we’ll get seating charts tomorrow.</a:t>
            </a:r>
          </a:p>
          <a:p>
            <a:pPr>
              <a:buFont typeface="Arial"/>
              <a:buChar char="•"/>
            </a:pPr>
            <a:r>
              <a:rPr lang="en-US" dirty="0"/>
              <a:t>Pick up a FAST FIVE worksheet from the front table.</a:t>
            </a:r>
          </a:p>
          <a:p>
            <a:pPr>
              <a:buFont typeface="Arial"/>
              <a:buChar char="•"/>
            </a:pPr>
            <a:r>
              <a:rPr lang="en-US" dirty="0"/>
              <a:t>Respond to the following FIVE questions in the first box on the worksheet.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i="1" dirty="0"/>
              <a:t>What was the best park of your summer break?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i="1" dirty="0"/>
              <a:t>Name one thing you are looking forward to for sophomore year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i="1" dirty="0"/>
              <a:t>Name one things you are worried about for sophomore year 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i="1" dirty="0"/>
              <a:t>Are you involved in any extracurricular activities on or off campus? 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i="1" dirty="0"/>
              <a:t>What makes you happy? </a:t>
            </a:r>
          </a:p>
          <a:p>
            <a:pPr lvl="1">
              <a:buFont typeface="Arial"/>
              <a:buChar char="•"/>
            </a:pPr>
            <a:r>
              <a:rPr lang="en-US" b="1" dirty="0"/>
              <a:t>FAST FIVE Facts:</a:t>
            </a:r>
          </a:p>
          <a:p>
            <a:pPr lvl="2">
              <a:buFont typeface="Arial"/>
              <a:buChar char="•"/>
            </a:pPr>
            <a:r>
              <a:rPr lang="en-US" dirty="0"/>
              <a:t>FAST FIVE can be expected for every class day.  Pick up a new worksheet at the start of every week.</a:t>
            </a:r>
          </a:p>
          <a:p>
            <a:pPr lvl="2">
              <a:buFont typeface="Arial"/>
              <a:buChar char="•"/>
            </a:pPr>
            <a:r>
              <a:rPr lang="en-US" dirty="0"/>
              <a:t>You do not need to write the FAST FIVE prompt, just the response.</a:t>
            </a:r>
          </a:p>
          <a:p>
            <a:pPr lvl="2">
              <a:buFont typeface="Arial"/>
              <a:buChar char="•"/>
            </a:pPr>
            <a:r>
              <a:rPr lang="en-US" dirty="0"/>
              <a:t>Complete sentences are not necessary.</a:t>
            </a:r>
          </a:p>
          <a:p>
            <a:pPr lvl="2">
              <a:buFont typeface="Arial"/>
              <a:buChar char="•"/>
            </a:pPr>
            <a:r>
              <a:rPr lang="en-US" dirty="0"/>
              <a:t>FAST FIVEs will be submitted at the end of each week for a grade. If you are absent you are still expected to complete the FAST FIVE by referring to the prompts that will always be available the on class website. </a:t>
            </a:r>
          </a:p>
        </p:txBody>
      </p:sp>
      <p:pic>
        <p:nvPicPr>
          <p:cNvPr id="6" name="Picture 5" descr="4301284_ori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5253549"/>
            <a:ext cx="7373883" cy="141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/>
              <a:t>Syllabus/Course Contract</a:t>
            </a:r>
          </a:p>
          <a:p>
            <a:pPr marL="457200" indent="-457200">
              <a:buFont typeface="Arial"/>
              <a:buChar char="•"/>
            </a:pPr>
            <a:r>
              <a:rPr lang="en-US" b="0" dirty="0"/>
              <a:t>Parent Letter</a:t>
            </a:r>
          </a:p>
          <a:p>
            <a:pPr marL="457200" indent="-457200">
              <a:buFont typeface="Arial"/>
              <a:buChar char="•"/>
            </a:pPr>
            <a:r>
              <a:rPr lang="en-US" b="0" dirty="0"/>
              <a:t>Portfolio Info</a:t>
            </a:r>
          </a:p>
          <a:p>
            <a:pPr marL="457200" indent="-457200">
              <a:buFont typeface="Arial"/>
              <a:buChar char="•"/>
            </a:pPr>
            <a:r>
              <a:rPr lang="en-US" b="0" dirty="0"/>
              <a:t>Homework Late Passes</a:t>
            </a:r>
          </a:p>
          <a:p>
            <a:pPr marL="457200" indent="-457200">
              <a:buFont typeface="Arial"/>
              <a:buChar char="•"/>
            </a:pPr>
            <a:r>
              <a:rPr lang="en-US" b="0" dirty="0"/>
              <a:t>My AP Euro Contact Sheet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Handouts!</a:t>
            </a:r>
          </a:p>
        </p:txBody>
      </p:sp>
      <p:pic>
        <p:nvPicPr>
          <p:cNvPr id="6" name="Picture 5" descr="handout carto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72" y="1097280"/>
            <a:ext cx="3754628" cy="3474720"/>
          </a:xfrm>
          <a:prstGeom prst="rect">
            <a:avLst/>
          </a:prstGeom>
        </p:spPr>
      </p:pic>
      <p:pic>
        <p:nvPicPr>
          <p:cNvPr id="5" name="Picture 4" descr="4301284_ori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5253549"/>
            <a:ext cx="7373883" cy="14120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71F62DD-D069-C84C-ACA9-2F91D3D1694F}"/>
              </a:ext>
            </a:extLst>
          </p:cNvPr>
          <p:cNvSpPr txBox="1"/>
          <p:nvPr/>
        </p:nvSpPr>
        <p:spPr>
          <a:xfrm>
            <a:off x="-1589649" y="28698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8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32512" y="1097280"/>
            <a:ext cx="3790848" cy="3712464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i="1" dirty="0"/>
              <a:t>Where are you from, have lived, and traveled?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Family – parents, their occupations, siblings, pets, etc..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Extra-</a:t>
            </a:r>
            <a:r>
              <a:rPr lang="en-US" b="0" i="1" dirty="0" err="1"/>
              <a:t>curriculars</a:t>
            </a:r>
            <a:r>
              <a:rPr lang="en-US" b="0" i="1" dirty="0"/>
              <a:t>, hobbies, sports, work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Strengths, weaknesses as a students, areas of concern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What one event, person passion, etc.. Has influenced you the most?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What are your interests/passions?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What do you like?  What don’t you like?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Who are your friends?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974488" cy="3712464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i="1" dirty="0"/>
              <a:t>What do you think of UHS?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What are simple things you enjoy doing in life?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Summer highlights? Lowlights?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Things you are looking forward to?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Best place you’ve ever been?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If you could go anywhere in the world, where would it be?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If you could be anything in the world, what would you be?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Goals you have for this school year?</a:t>
            </a:r>
          </a:p>
          <a:p>
            <a:pPr marL="457200" indent="-457200">
              <a:buFont typeface="Arial"/>
              <a:buChar char="•"/>
            </a:pPr>
            <a:r>
              <a:rPr lang="en-US" b="0" i="1" dirty="0"/>
              <a:t>Goals you have for life?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Essay – Due </a:t>
            </a:r>
            <a:r>
              <a:rPr lang="en-US" dirty="0" err="1"/>
              <a:t>thurs.</a:t>
            </a:r>
            <a:r>
              <a:rPr lang="en-US" dirty="0"/>
              <a:t> 8/9 </a:t>
            </a:r>
          </a:p>
        </p:txBody>
      </p:sp>
      <p:pic>
        <p:nvPicPr>
          <p:cNvPr id="4" name="Picture 3" descr="4301284_ori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5253549"/>
            <a:ext cx="7373883" cy="141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</a:t>
            </a:r>
            <a:r>
              <a:rPr lang="en-US" dirty="0" err="1"/>
              <a:t>ms.</a:t>
            </a:r>
            <a:r>
              <a:rPr lang="en-US" dirty="0"/>
              <a:t> Tully?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0" dirty="0"/>
              <a:t>Tucson, AZ </a:t>
            </a:r>
          </a:p>
          <a:p>
            <a:pPr>
              <a:buFont typeface="Arial"/>
              <a:buChar char="•"/>
            </a:pPr>
            <a:r>
              <a:rPr lang="en-US" b="0" dirty="0"/>
              <a:t>BFA from </a:t>
            </a:r>
            <a:r>
              <a:rPr lang="en-US" b="0" dirty="0" err="1"/>
              <a:t>UofA</a:t>
            </a:r>
            <a:r>
              <a:rPr lang="en-US" b="0" dirty="0"/>
              <a:t>, University of Washington</a:t>
            </a:r>
          </a:p>
          <a:p>
            <a:pPr>
              <a:buFont typeface="Arial"/>
              <a:buChar char="•"/>
            </a:pPr>
            <a:r>
              <a:rPr lang="en-US" b="0" dirty="0"/>
              <a:t>Pursuing Masters in History through University of </a:t>
            </a:r>
          </a:p>
          <a:p>
            <a:pPr marL="0" lvl="1" indent="0">
              <a:buNone/>
            </a:pPr>
            <a:r>
              <a:rPr lang="en-US" b="0" dirty="0"/>
              <a:t>       Edinburgh (in Scotland) </a:t>
            </a:r>
          </a:p>
          <a:p>
            <a:pPr>
              <a:buFont typeface="Arial"/>
              <a:buChar char="•"/>
            </a:pPr>
            <a:r>
              <a:rPr lang="en-US" b="0" dirty="0"/>
              <a:t>At UHS for eight years</a:t>
            </a:r>
          </a:p>
          <a:p>
            <a:pPr>
              <a:buFont typeface="Arial"/>
              <a:buChar char="•"/>
            </a:pPr>
            <a:r>
              <a:rPr lang="en-US" b="0" dirty="0"/>
              <a:t>Sponsor for Travel Club and World Traveler </a:t>
            </a:r>
          </a:p>
          <a:p>
            <a:pPr>
              <a:buFont typeface="Arial"/>
              <a:buChar char="•"/>
            </a:pPr>
            <a:r>
              <a:rPr lang="en-US" b="0" dirty="0"/>
              <a:t>Husband and 2 dogs (Trixie and Bowie) </a:t>
            </a:r>
          </a:p>
          <a:p>
            <a:pPr>
              <a:buFont typeface="Arial"/>
              <a:buChar char="•"/>
            </a:pPr>
            <a:r>
              <a:rPr lang="en-US" b="0" dirty="0"/>
              <a:t>Sci-Fi and History Nerd </a:t>
            </a:r>
          </a:p>
        </p:txBody>
      </p:sp>
      <p:pic>
        <p:nvPicPr>
          <p:cNvPr id="7" name="Picture 6" descr="01_favorites_004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27" y="4225887"/>
            <a:ext cx="3525803" cy="23461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B41C2A5-1A75-3347-91D2-45E1761C949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585" y="624733"/>
            <a:ext cx="3478143" cy="23187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9B54212-9947-C743-BEEE-505BA41EF6F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01" y="3258022"/>
            <a:ext cx="2859391" cy="285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9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CF578-0DE1-2A4E-998C-CE52939D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club (</a:t>
            </a:r>
            <a:r>
              <a:rPr lang="en-US" dirty="0">
                <a:hlinkClick r:id="rId2"/>
              </a:rPr>
              <a:t>www.uhstravelclub.com</a:t>
            </a:r>
            <a:r>
              <a:rPr lang="en-US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F1402F-13CE-1F4D-9E86-1717B5DFB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7933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Domestic &amp; International Travel Opportunities for UHS students since 2013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Tax Credit &amp; Donation Eligible!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Trips: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2019: France, Germany, and the Alps (Summer - 11 days)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2019: NYC &amp; Washington DC (Spring Break) – Art History Students Only!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2020: Japan (Summer - 11 days)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1"/>
            <a:r>
              <a:rPr lang="en-US" b="1" dirty="0"/>
              <a:t>Recruitment Meeting: Thursday, Aug. 23</a:t>
            </a:r>
            <a:r>
              <a:rPr lang="en-US" b="1" baseline="30000" dirty="0"/>
              <a:t>rd</a:t>
            </a:r>
            <a:r>
              <a:rPr lang="en-US" b="1" dirty="0"/>
              <a:t> 6:00 p.m. in RUHS Auditorium </a:t>
            </a:r>
          </a:p>
          <a:p>
            <a:pPr lvl="2"/>
            <a:r>
              <a:rPr lang="en-US" b="1" dirty="0"/>
              <a:t>Learn about the history of the program and relationship with EF Tours</a:t>
            </a:r>
          </a:p>
          <a:p>
            <a:pPr lvl="2"/>
            <a:r>
              <a:rPr lang="en-US" b="1" dirty="0"/>
              <a:t>Information about itinerary, curriculum connections, cost and fundraising</a:t>
            </a:r>
          </a:p>
          <a:p>
            <a:pPr lvl="2"/>
            <a:r>
              <a:rPr lang="en-US" b="1" dirty="0"/>
              <a:t>Bring your parents and friends!</a:t>
            </a:r>
          </a:p>
          <a:p>
            <a:pPr lvl="1"/>
            <a:r>
              <a:rPr lang="en-US" b="1" dirty="0"/>
              <a:t>Questions?</a:t>
            </a:r>
          </a:p>
          <a:p>
            <a:pPr lvl="2"/>
            <a:r>
              <a:rPr lang="en-US" b="1" dirty="0" err="1"/>
              <a:t>www.uhstravelclub.com</a:t>
            </a:r>
            <a:endParaRPr lang="en-US" b="1" dirty="0"/>
          </a:p>
          <a:p>
            <a:pPr lvl="2"/>
            <a:r>
              <a:rPr lang="en-US" b="1" dirty="0">
                <a:hlinkClick r:id="rId3"/>
              </a:rPr>
              <a:t>uhstravelclub@gmail.com</a:t>
            </a:r>
            <a:r>
              <a:rPr lang="en-US" b="1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1C561B7-1178-7242-9ACF-3B7DBBB9E6A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864" y="3726597"/>
            <a:ext cx="4318782" cy="28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2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728172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What are you looking forward to learning about in AP European </a:t>
            </a:r>
            <a:r>
              <a:rPr lang="en-US" sz="2400"/>
              <a:t>History this year?</a:t>
            </a:r>
            <a:endParaRPr lang="en-US" sz="2400" dirty="0"/>
          </a:p>
        </p:txBody>
      </p:sp>
      <p:pic>
        <p:nvPicPr>
          <p:cNvPr id="5" name="Picture 4" descr="4301284_ori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5253549"/>
            <a:ext cx="7373883" cy="14120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187EA70-A229-3B49-A2FC-8AA090DCF1F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237" y="2015030"/>
            <a:ext cx="4107766" cy="282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44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2064</TotalTime>
  <Words>547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FAST FIVE – Thursday August 2nd  </vt:lpstr>
      <vt:lpstr>Handouts!</vt:lpstr>
      <vt:lpstr>Personal Essay – Due thurs. 8/9 </vt:lpstr>
      <vt:lpstr>Who is ms. Tully? </vt:lpstr>
      <vt:lpstr>Travel club (www.uhstravelclub.com) </vt:lpstr>
      <vt:lpstr>Wrap-Up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– Thursday July 31st</dc:title>
  <dc:creator>Meredith Tully</dc:creator>
  <cp:lastModifiedBy>Tully, Meg</cp:lastModifiedBy>
  <cp:revision>29</cp:revision>
  <dcterms:created xsi:type="dcterms:W3CDTF">2014-07-22T18:29:07Z</dcterms:created>
  <dcterms:modified xsi:type="dcterms:W3CDTF">2018-08-03T22:48:16Z</dcterms:modified>
</cp:coreProperties>
</file>